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ks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92" r:id="rId2"/>
    <p:sldId id="288" r:id="rId3"/>
    <p:sldId id="261" r:id="rId4"/>
    <p:sldId id="272" r:id="rId5"/>
    <p:sldId id="269" r:id="rId6"/>
    <p:sldId id="264" r:id="rId7"/>
    <p:sldId id="275" r:id="rId8"/>
    <p:sldId id="262" r:id="rId9"/>
    <p:sldId id="289" r:id="rId10"/>
    <p:sldId id="265" r:id="rId11"/>
    <p:sldId id="270" r:id="rId12"/>
    <p:sldId id="268" r:id="rId13"/>
    <p:sldId id="271" r:id="rId14"/>
    <p:sldId id="290" r:id="rId15"/>
    <p:sldId id="274" r:id="rId16"/>
    <p:sldId id="276" r:id="rId17"/>
    <p:sldId id="277" r:id="rId18"/>
    <p:sldId id="278" r:id="rId19"/>
    <p:sldId id="291" r:id="rId20"/>
    <p:sldId id="282" r:id="rId21"/>
    <p:sldId id="283" r:id="rId22"/>
    <p:sldId id="284" r:id="rId23"/>
    <p:sldId id="285" r:id="rId24"/>
    <p:sldId id="287" r:id="rId25"/>
    <p:sldId id="29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8" d="100"/>
          <a:sy n="108" d="100"/>
        </p:scale>
        <p:origin x="708" y="120"/>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6666666666611441133113333331133113113111111111111111111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系列 1</c:v>
                </c:pt>
              </c:strCache>
            </c:strRef>
          </c:tx>
          <c:spPr>
            <a:solidFill>
              <a:srgbClr val="30CAC6"/>
            </a:solidFill>
            <a:ln>
              <a:noFill/>
            </a:ln>
            <a:effectLst/>
            <a:scene3d>
              <a:camera prst="orthographicFront"/>
              <a:lightRig rig="soft" dir="t">
                <a:rot lat="0" lon="0" rev="2400000"/>
              </a:lightRig>
            </a:scene3d>
          </c:spPr>
          <c:cat>
            <c:strRef>
              <c:f>Sheet1!$A$2:$A$6</c:f>
              <c:strCache>
                <c:ptCount val="5"/>
                <c:pt idx="0">
                  <c:v>2014/1/5</c:v>
                </c:pt>
                <c:pt idx="1">
                  <c:v>2013/1/5</c:v>
                </c:pt>
                <c:pt idx="2">
                  <c:v>20012/1/5</c:v>
                </c:pt>
                <c:pt idx="3">
                  <c:v>2011/1/5</c:v>
                </c:pt>
                <c:pt idx="4">
                  <c:v>2010/1/5</c:v>
                </c:pt>
              </c:strCache>
            </c:str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1393-4457-BCF6-77F80B67B5A3}"/>
            </c:ext>
          </c:extLst>
        </c:ser>
        <c:ser>
          <c:idx val="1"/>
          <c:order val="1"/>
          <c:tx>
            <c:strRef>
              <c:f>Sheet1!$C$1</c:f>
              <c:strCache>
                <c:ptCount val="1"/>
                <c:pt idx="0">
                  <c:v>系列 2</c:v>
                </c:pt>
              </c:strCache>
            </c:strRef>
          </c:tx>
          <c:spPr>
            <a:solidFill>
              <a:srgbClr val="1B7371"/>
            </a:solidFill>
            <a:ln>
              <a:noFill/>
            </a:ln>
            <a:effectLst/>
            <a:scene3d>
              <a:camera prst="orthographicFront"/>
              <a:lightRig rig="soft" dir="t">
                <a:rot lat="0" lon="0" rev="3600000"/>
              </a:lightRig>
            </a:scene3d>
          </c:spPr>
          <c:cat>
            <c:strRef>
              <c:f>Sheet1!$A$2:$A$6</c:f>
              <c:strCache>
                <c:ptCount val="5"/>
                <c:pt idx="0">
                  <c:v>2014/1/5</c:v>
                </c:pt>
                <c:pt idx="1">
                  <c:v>2013/1/5</c:v>
                </c:pt>
                <c:pt idx="2">
                  <c:v>20012/1/5</c:v>
                </c:pt>
                <c:pt idx="3">
                  <c:v>2011/1/5</c:v>
                </c:pt>
                <c:pt idx="4">
                  <c:v>2010/1/5</c:v>
                </c:pt>
              </c:strCache>
            </c:str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1393-4457-BCF6-77F80B67B5A3}"/>
            </c:ext>
          </c:extLst>
        </c:ser>
        <c:dLbls>
          <c:showLegendKey val="0"/>
          <c:showVal val="0"/>
          <c:showCatName val="0"/>
          <c:showSerName val="0"/>
          <c:showPercent val="0"/>
          <c:showBubbleSize val="0"/>
        </c:dLbls>
        <c:axId val="84796928"/>
        <c:axId val="84798464"/>
      </c:radarChart>
      <c:catAx>
        <c:axId val="8479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latin typeface="+mn-lt"/>
              </a:defRPr>
            </a:pPr>
            <a:endParaRPr lang="zh-CN"/>
          </a:p>
        </c:txPr>
        <c:crossAx val="84798464"/>
        <c:crosses val="autoZero"/>
        <c:auto val="1"/>
        <c:lblAlgn val="ctr"/>
        <c:lblOffset val="100"/>
        <c:noMultiLvlLbl val="0"/>
      </c:catAx>
      <c:valAx>
        <c:axId val="84798464"/>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a:noFill/>
          </a:ln>
          <a:effectLst/>
        </c:spPr>
        <c:txPr>
          <a:bodyPr rot="-60000000" vert="horz"/>
          <a:lstStyle/>
          <a:p>
            <a:pPr>
              <a:defRPr/>
            </a:pPr>
            <a:endParaRPr lang="zh-CN"/>
          </a:p>
        </c:txPr>
        <c:crossAx val="84796928"/>
        <c:crosses val="autoZero"/>
        <c:crossBetween val="between"/>
      </c:valAx>
      <c:spPr>
        <a:noFill/>
        <a:ln>
          <a:noFill/>
        </a:ln>
        <a:effectLst/>
      </c:spPr>
    </c:plotArea>
    <c:legend>
      <c:legendPos val="r"/>
      <c:layout>
        <c:manualLayout>
          <c:xMode val="edge"/>
          <c:yMode val="edge"/>
          <c:x val="0.73923561729646359"/>
          <c:y val="0.53340762543648446"/>
          <c:w val="0.23517885014432957"/>
          <c:h val="0.11003812157748545"/>
        </c:manualLayout>
      </c:layout>
      <c:overlay val="0"/>
      <c:spPr>
        <a:noFill/>
        <a:ln>
          <a:noFill/>
        </a:ln>
        <a:effectLst/>
      </c:spPr>
      <c:txPr>
        <a:bodyPr rot="0" vert="horz"/>
        <a:lstStyle/>
        <a:p>
          <a:pPr>
            <a:defRPr>
              <a:latin typeface="+mj-lt"/>
            </a:defRPr>
          </a:pPr>
          <a:endParaRPr lang="zh-CN"/>
        </a:p>
      </c:txPr>
    </c:legend>
    <c:plotVisOnly val="1"/>
    <c:dispBlanksAs val="gap"/>
    <c:showDLblsOverMax val="0"/>
  </c:chart>
  <c:spPr>
    <a:noFill/>
    <a:ln>
      <a:noFill/>
    </a:ln>
    <a:effectLst/>
  </c:spPr>
  <c:txPr>
    <a:bodyPr/>
    <a:lstStyle/>
    <a:p>
      <a:pPr>
        <a:defRPr baseline="0">
          <a:solidFill>
            <a:schemeClr val="bg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6EDE1-BAE7-4610-BB43-33F3F799501B}" type="datetimeFigureOut">
              <a:rPr lang="zh-CN" altLang="en-US" smtClean="0"/>
              <a:t>2017/10/26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7DB8DB-C087-441A-ACF2-721A934DE4AE}" type="slidenum">
              <a:rPr lang="zh-CN" altLang="en-US" smtClean="0"/>
              <a:t>‹#›</a:t>
            </a:fld>
            <a:endParaRPr lang="zh-CN" altLang="en-US"/>
          </a:p>
        </p:txBody>
      </p:sp>
    </p:spTree>
    <p:extLst>
      <p:ext uri="{BB962C8B-B14F-4D97-AF65-F5344CB8AC3E}">
        <p14:creationId xmlns:p14="http://schemas.microsoft.com/office/powerpoint/2010/main" val="1383464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a:t>
            </a:fld>
            <a:endParaRPr lang="zh-CN" altLang="en-US"/>
          </a:p>
        </p:txBody>
      </p:sp>
    </p:spTree>
    <p:extLst>
      <p:ext uri="{BB962C8B-B14F-4D97-AF65-F5344CB8AC3E}">
        <p14:creationId xmlns:p14="http://schemas.microsoft.com/office/powerpoint/2010/main" val="3773105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10</a:t>
            </a:fld>
            <a:endParaRPr lang="zh-CN" altLang="en-US"/>
          </a:p>
        </p:txBody>
      </p:sp>
    </p:spTree>
    <p:extLst>
      <p:ext uri="{BB962C8B-B14F-4D97-AF65-F5344CB8AC3E}">
        <p14:creationId xmlns:p14="http://schemas.microsoft.com/office/powerpoint/2010/main" val="2013026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11</a:t>
            </a:fld>
            <a:endParaRPr lang="zh-CN" altLang="en-US"/>
          </a:p>
        </p:txBody>
      </p:sp>
    </p:spTree>
    <p:extLst>
      <p:ext uri="{BB962C8B-B14F-4D97-AF65-F5344CB8AC3E}">
        <p14:creationId xmlns:p14="http://schemas.microsoft.com/office/powerpoint/2010/main" val="1532729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12</a:t>
            </a:fld>
            <a:endParaRPr lang="zh-CN" altLang="en-US"/>
          </a:p>
        </p:txBody>
      </p:sp>
    </p:spTree>
    <p:extLst>
      <p:ext uri="{BB962C8B-B14F-4D97-AF65-F5344CB8AC3E}">
        <p14:creationId xmlns:p14="http://schemas.microsoft.com/office/powerpoint/2010/main" val="181711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13</a:t>
            </a:fld>
            <a:endParaRPr lang="zh-CN" altLang="en-US"/>
          </a:p>
        </p:txBody>
      </p:sp>
    </p:spTree>
    <p:extLst>
      <p:ext uri="{BB962C8B-B14F-4D97-AF65-F5344CB8AC3E}">
        <p14:creationId xmlns:p14="http://schemas.microsoft.com/office/powerpoint/2010/main" val="809424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A79DCF-ABC5-4EC2-A136-457316C6881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65126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15</a:t>
            </a:fld>
            <a:endParaRPr lang="zh-CN" altLang="en-US"/>
          </a:p>
        </p:txBody>
      </p:sp>
    </p:spTree>
    <p:extLst>
      <p:ext uri="{BB962C8B-B14F-4D97-AF65-F5344CB8AC3E}">
        <p14:creationId xmlns:p14="http://schemas.microsoft.com/office/powerpoint/2010/main" val="990496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16</a:t>
            </a:fld>
            <a:endParaRPr lang="zh-CN" altLang="en-US"/>
          </a:p>
        </p:txBody>
      </p:sp>
    </p:spTree>
    <p:extLst>
      <p:ext uri="{BB962C8B-B14F-4D97-AF65-F5344CB8AC3E}">
        <p14:creationId xmlns:p14="http://schemas.microsoft.com/office/powerpoint/2010/main" val="62292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17</a:t>
            </a:fld>
            <a:endParaRPr lang="zh-CN" altLang="en-US"/>
          </a:p>
        </p:txBody>
      </p:sp>
    </p:spTree>
    <p:extLst>
      <p:ext uri="{BB962C8B-B14F-4D97-AF65-F5344CB8AC3E}">
        <p14:creationId xmlns:p14="http://schemas.microsoft.com/office/powerpoint/2010/main" val="3563562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18</a:t>
            </a:fld>
            <a:endParaRPr lang="zh-CN" altLang="en-US"/>
          </a:p>
        </p:txBody>
      </p:sp>
    </p:spTree>
    <p:extLst>
      <p:ext uri="{BB962C8B-B14F-4D97-AF65-F5344CB8AC3E}">
        <p14:creationId xmlns:p14="http://schemas.microsoft.com/office/powerpoint/2010/main" val="3463045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A79DCF-ABC5-4EC2-A136-457316C6881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03018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2</a:t>
            </a:fld>
            <a:endParaRPr lang="zh-CN" altLang="en-US"/>
          </a:p>
        </p:txBody>
      </p:sp>
    </p:spTree>
    <p:extLst>
      <p:ext uri="{BB962C8B-B14F-4D97-AF65-F5344CB8AC3E}">
        <p14:creationId xmlns:p14="http://schemas.microsoft.com/office/powerpoint/2010/main" val="3195665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20</a:t>
            </a:fld>
            <a:endParaRPr lang="zh-CN" altLang="en-US"/>
          </a:p>
        </p:txBody>
      </p:sp>
    </p:spTree>
    <p:extLst>
      <p:ext uri="{BB962C8B-B14F-4D97-AF65-F5344CB8AC3E}">
        <p14:creationId xmlns:p14="http://schemas.microsoft.com/office/powerpoint/2010/main" val="2059973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21</a:t>
            </a:fld>
            <a:endParaRPr lang="zh-CN" altLang="en-US"/>
          </a:p>
        </p:txBody>
      </p:sp>
    </p:spTree>
    <p:extLst>
      <p:ext uri="{BB962C8B-B14F-4D97-AF65-F5344CB8AC3E}">
        <p14:creationId xmlns:p14="http://schemas.microsoft.com/office/powerpoint/2010/main" val="1498681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22</a:t>
            </a:fld>
            <a:endParaRPr lang="zh-CN" altLang="en-US"/>
          </a:p>
        </p:txBody>
      </p:sp>
    </p:spTree>
    <p:extLst>
      <p:ext uri="{BB962C8B-B14F-4D97-AF65-F5344CB8AC3E}">
        <p14:creationId xmlns:p14="http://schemas.microsoft.com/office/powerpoint/2010/main" val="292618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23</a:t>
            </a:fld>
            <a:endParaRPr lang="zh-CN" altLang="en-US"/>
          </a:p>
        </p:txBody>
      </p:sp>
    </p:spTree>
    <p:extLst>
      <p:ext uri="{BB962C8B-B14F-4D97-AF65-F5344CB8AC3E}">
        <p14:creationId xmlns:p14="http://schemas.microsoft.com/office/powerpoint/2010/main" val="2793400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24</a:t>
            </a:fld>
            <a:endParaRPr lang="zh-CN" altLang="en-US"/>
          </a:p>
        </p:txBody>
      </p:sp>
    </p:spTree>
    <p:extLst>
      <p:ext uri="{BB962C8B-B14F-4D97-AF65-F5344CB8AC3E}">
        <p14:creationId xmlns:p14="http://schemas.microsoft.com/office/powerpoint/2010/main" val="2879012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25</a:t>
            </a:fld>
            <a:endParaRPr lang="zh-CN" altLang="en-US"/>
          </a:p>
        </p:txBody>
      </p:sp>
    </p:spTree>
    <p:extLst>
      <p:ext uri="{BB962C8B-B14F-4D97-AF65-F5344CB8AC3E}">
        <p14:creationId xmlns:p14="http://schemas.microsoft.com/office/powerpoint/2010/main" val="143783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A79DCF-ABC5-4EC2-A136-457316C68813}"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08810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4</a:t>
            </a:fld>
            <a:endParaRPr lang="zh-CN" altLang="en-US"/>
          </a:p>
        </p:txBody>
      </p:sp>
    </p:spTree>
    <p:extLst>
      <p:ext uri="{BB962C8B-B14F-4D97-AF65-F5344CB8AC3E}">
        <p14:creationId xmlns:p14="http://schemas.microsoft.com/office/powerpoint/2010/main" val="1022072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5</a:t>
            </a:fld>
            <a:endParaRPr lang="zh-CN" altLang="en-US"/>
          </a:p>
        </p:txBody>
      </p:sp>
    </p:spTree>
    <p:extLst>
      <p:ext uri="{BB962C8B-B14F-4D97-AF65-F5344CB8AC3E}">
        <p14:creationId xmlns:p14="http://schemas.microsoft.com/office/powerpoint/2010/main" val="820283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A79DCF-ABC5-4EC2-A136-457316C68813}"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3417953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7</a:t>
            </a:fld>
            <a:endParaRPr lang="zh-CN" altLang="en-US"/>
          </a:p>
        </p:txBody>
      </p:sp>
    </p:spTree>
    <p:extLst>
      <p:ext uri="{BB962C8B-B14F-4D97-AF65-F5344CB8AC3E}">
        <p14:creationId xmlns:p14="http://schemas.microsoft.com/office/powerpoint/2010/main" val="1934083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A79DCF-ABC5-4EC2-A136-457316C68813}"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898392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A79DCF-ABC5-4EC2-A136-457316C6881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4145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t="6935" b="6935"/>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849360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任意多边形 9"/>
          <p:cNvSpPr>
            <a:spLocks noGrp="1"/>
          </p:cNvSpPr>
          <p:nvPr>
            <p:ph type="pic" sz="quarter" idx="10"/>
          </p:nvPr>
        </p:nvSpPr>
        <p:spPr>
          <a:xfrm>
            <a:off x="1489126" y="2026994"/>
            <a:ext cx="1151660" cy="1150256"/>
          </a:xfrm>
          <a:custGeom>
            <a:avLst/>
            <a:gdLst>
              <a:gd name="connsiteX0" fmla="*/ 575830 w 1151660"/>
              <a:gd name="connsiteY0" fmla="*/ 0 h 1150256"/>
              <a:gd name="connsiteX1" fmla="*/ 1151660 w 1151660"/>
              <a:gd name="connsiteY1" fmla="*/ 575128 h 1150256"/>
              <a:gd name="connsiteX2" fmla="*/ 575830 w 1151660"/>
              <a:gd name="connsiteY2" fmla="*/ 1150256 h 1150256"/>
              <a:gd name="connsiteX3" fmla="*/ 0 w 1151660"/>
              <a:gd name="connsiteY3" fmla="*/ 575128 h 1150256"/>
              <a:gd name="connsiteX4" fmla="*/ 575830 w 1151660"/>
              <a:gd name="connsiteY4" fmla="*/ 0 h 115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660" h="1150256">
                <a:moveTo>
                  <a:pt x="575830" y="0"/>
                </a:moveTo>
                <a:cubicBezTo>
                  <a:pt x="893852" y="0"/>
                  <a:pt x="1151660" y="257494"/>
                  <a:pt x="1151660" y="575128"/>
                </a:cubicBezTo>
                <a:cubicBezTo>
                  <a:pt x="1151660" y="892762"/>
                  <a:pt x="893852" y="1150256"/>
                  <a:pt x="575830" y="1150256"/>
                </a:cubicBezTo>
                <a:cubicBezTo>
                  <a:pt x="257808" y="1150256"/>
                  <a:pt x="0" y="892762"/>
                  <a:pt x="0" y="575128"/>
                </a:cubicBezTo>
                <a:cubicBezTo>
                  <a:pt x="0" y="257494"/>
                  <a:pt x="257808" y="0"/>
                  <a:pt x="575830" y="0"/>
                </a:cubicBezTo>
                <a:close/>
              </a:path>
            </a:pathLst>
          </a:custGeom>
        </p:spPr>
        <p:txBody>
          <a:bodyPr wrap="square">
            <a:noAutofit/>
          </a:bodyPr>
          <a:lstStyle/>
          <a:p>
            <a:endParaRPr lang="zh-CN" altLang="en-US"/>
          </a:p>
        </p:txBody>
      </p:sp>
      <p:sp>
        <p:nvSpPr>
          <p:cNvPr id="11" name="任意多边形 10"/>
          <p:cNvSpPr>
            <a:spLocks noGrp="1"/>
          </p:cNvSpPr>
          <p:nvPr>
            <p:ph type="pic" sz="quarter" idx="11"/>
          </p:nvPr>
        </p:nvSpPr>
        <p:spPr>
          <a:xfrm>
            <a:off x="3342656" y="2026994"/>
            <a:ext cx="1151660" cy="1150256"/>
          </a:xfrm>
          <a:custGeom>
            <a:avLst/>
            <a:gdLst>
              <a:gd name="connsiteX0" fmla="*/ 575830 w 1151660"/>
              <a:gd name="connsiteY0" fmla="*/ 0 h 1150256"/>
              <a:gd name="connsiteX1" fmla="*/ 1151660 w 1151660"/>
              <a:gd name="connsiteY1" fmla="*/ 575128 h 1150256"/>
              <a:gd name="connsiteX2" fmla="*/ 575830 w 1151660"/>
              <a:gd name="connsiteY2" fmla="*/ 1150256 h 1150256"/>
              <a:gd name="connsiteX3" fmla="*/ 0 w 1151660"/>
              <a:gd name="connsiteY3" fmla="*/ 575128 h 1150256"/>
              <a:gd name="connsiteX4" fmla="*/ 575830 w 1151660"/>
              <a:gd name="connsiteY4" fmla="*/ 0 h 115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660" h="1150256">
                <a:moveTo>
                  <a:pt x="575830" y="0"/>
                </a:moveTo>
                <a:cubicBezTo>
                  <a:pt x="893852" y="0"/>
                  <a:pt x="1151660" y="257494"/>
                  <a:pt x="1151660" y="575128"/>
                </a:cubicBezTo>
                <a:cubicBezTo>
                  <a:pt x="1151660" y="892762"/>
                  <a:pt x="893852" y="1150256"/>
                  <a:pt x="575830" y="1150256"/>
                </a:cubicBezTo>
                <a:cubicBezTo>
                  <a:pt x="257808" y="1150256"/>
                  <a:pt x="0" y="892762"/>
                  <a:pt x="0" y="575128"/>
                </a:cubicBezTo>
                <a:cubicBezTo>
                  <a:pt x="0" y="257494"/>
                  <a:pt x="257808" y="0"/>
                  <a:pt x="575830" y="0"/>
                </a:cubicBezTo>
                <a:close/>
              </a:path>
            </a:pathLst>
          </a:custGeom>
        </p:spPr>
        <p:txBody>
          <a:bodyPr wrap="square">
            <a:noAutofit/>
          </a:bodyPr>
          <a:lstStyle/>
          <a:p>
            <a:endParaRPr lang="zh-CN" altLang="en-US"/>
          </a:p>
        </p:txBody>
      </p:sp>
      <p:sp>
        <p:nvSpPr>
          <p:cNvPr id="12" name="任意多边形 11"/>
          <p:cNvSpPr>
            <a:spLocks noGrp="1"/>
          </p:cNvSpPr>
          <p:nvPr>
            <p:ph type="pic" sz="quarter" idx="12"/>
          </p:nvPr>
        </p:nvSpPr>
        <p:spPr>
          <a:xfrm>
            <a:off x="5198007" y="2026994"/>
            <a:ext cx="1152000" cy="1150256"/>
          </a:xfrm>
          <a:custGeom>
            <a:avLst/>
            <a:gdLst>
              <a:gd name="connsiteX0" fmla="*/ 576000 w 1152000"/>
              <a:gd name="connsiteY0" fmla="*/ 0 h 1150256"/>
              <a:gd name="connsiteX1" fmla="*/ 1152000 w 1152000"/>
              <a:gd name="connsiteY1" fmla="*/ 575128 h 1150256"/>
              <a:gd name="connsiteX2" fmla="*/ 576000 w 1152000"/>
              <a:gd name="connsiteY2" fmla="*/ 1150256 h 1150256"/>
              <a:gd name="connsiteX3" fmla="*/ 0 w 1152000"/>
              <a:gd name="connsiteY3" fmla="*/ 575128 h 1150256"/>
              <a:gd name="connsiteX4" fmla="*/ 576000 w 1152000"/>
              <a:gd name="connsiteY4" fmla="*/ 0 h 115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0" h="1150256">
                <a:moveTo>
                  <a:pt x="576000" y="0"/>
                </a:moveTo>
                <a:cubicBezTo>
                  <a:pt x="894116" y="0"/>
                  <a:pt x="1152000" y="257494"/>
                  <a:pt x="1152000" y="575128"/>
                </a:cubicBezTo>
                <a:cubicBezTo>
                  <a:pt x="1152000" y="892762"/>
                  <a:pt x="894116" y="1150256"/>
                  <a:pt x="576000" y="1150256"/>
                </a:cubicBezTo>
                <a:cubicBezTo>
                  <a:pt x="257884" y="1150256"/>
                  <a:pt x="0" y="892762"/>
                  <a:pt x="0" y="575128"/>
                </a:cubicBezTo>
                <a:cubicBezTo>
                  <a:pt x="0" y="257494"/>
                  <a:pt x="257884" y="0"/>
                  <a:pt x="576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76534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7" name="任意多边形 6"/>
          <p:cNvSpPr>
            <a:spLocks noGrp="1"/>
          </p:cNvSpPr>
          <p:nvPr>
            <p:ph type="pic" sz="quarter" idx="10"/>
          </p:nvPr>
        </p:nvSpPr>
        <p:spPr>
          <a:xfrm>
            <a:off x="6576213" y="2057695"/>
            <a:ext cx="4080322" cy="2543943"/>
          </a:xfrm>
          <a:custGeom>
            <a:avLst/>
            <a:gdLst>
              <a:gd name="connsiteX0" fmla="*/ 0 w 4080322"/>
              <a:gd name="connsiteY0" fmla="*/ 0 h 2543943"/>
              <a:gd name="connsiteX1" fmla="*/ 4080322 w 4080322"/>
              <a:gd name="connsiteY1" fmla="*/ 0 h 2543943"/>
              <a:gd name="connsiteX2" fmla="*/ 4080322 w 4080322"/>
              <a:gd name="connsiteY2" fmla="*/ 2543943 h 2543943"/>
              <a:gd name="connsiteX3" fmla="*/ 0 w 4080322"/>
              <a:gd name="connsiteY3" fmla="*/ 2543943 h 2543943"/>
            </a:gdLst>
            <a:ahLst/>
            <a:cxnLst>
              <a:cxn ang="0">
                <a:pos x="connsiteX0" y="connsiteY0"/>
              </a:cxn>
              <a:cxn ang="0">
                <a:pos x="connsiteX1" y="connsiteY1"/>
              </a:cxn>
              <a:cxn ang="0">
                <a:pos x="connsiteX2" y="connsiteY2"/>
              </a:cxn>
              <a:cxn ang="0">
                <a:pos x="connsiteX3" y="connsiteY3"/>
              </a:cxn>
            </a:cxnLst>
            <a:rect l="l" t="t" r="r" b="b"/>
            <a:pathLst>
              <a:path w="4080322" h="2543943">
                <a:moveTo>
                  <a:pt x="0" y="0"/>
                </a:moveTo>
                <a:lnTo>
                  <a:pt x="4080322" y="0"/>
                </a:lnTo>
                <a:lnTo>
                  <a:pt x="4080322" y="2543943"/>
                </a:lnTo>
                <a:lnTo>
                  <a:pt x="0" y="254394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80923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任意多边形 11"/>
          <p:cNvSpPr>
            <a:spLocks noGrp="1"/>
          </p:cNvSpPr>
          <p:nvPr>
            <p:ph type="pic" sz="quarter" idx="10"/>
          </p:nvPr>
        </p:nvSpPr>
        <p:spPr>
          <a:xfrm>
            <a:off x="1069972" y="2839017"/>
            <a:ext cx="2359547" cy="1900692"/>
          </a:xfrm>
          <a:custGeom>
            <a:avLst/>
            <a:gdLst>
              <a:gd name="connsiteX0" fmla="*/ 0 w 2359547"/>
              <a:gd name="connsiteY0" fmla="*/ 0 h 1900692"/>
              <a:gd name="connsiteX1" fmla="*/ 2359547 w 2359547"/>
              <a:gd name="connsiteY1" fmla="*/ 0 h 1900692"/>
              <a:gd name="connsiteX2" fmla="*/ 2359547 w 2359547"/>
              <a:gd name="connsiteY2" fmla="*/ 1900692 h 1900692"/>
              <a:gd name="connsiteX3" fmla="*/ 0 w 2359547"/>
              <a:gd name="connsiteY3" fmla="*/ 1900692 h 1900692"/>
            </a:gdLst>
            <a:ahLst/>
            <a:cxnLst>
              <a:cxn ang="0">
                <a:pos x="connsiteX0" y="connsiteY0"/>
              </a:cxn>
              <a:cxn ang="0">
                <a:pos x="connsiteX1" y="connsiteY1"/>
              </a:cxn>
              <a:cxn ang="0">
                <a:pos x="connsiteX2" y="connsiteY2"/>
              </a:cxn>
              <a:cxn ang="0">
                <a:pos x="connsiteX3" y="connsiteY3"/>
              </a:cxn>
            </a:cxnLst>
            <a:rect l="l" t="t" r="r" b="b"/>
            <a:pathLst>
              <a:path w="2359547" h="1900692">
                <a:moveTo>
                  <a:pt x="0" y="0"/>
                </a:moveTo>
                <a:lnTo>
                  <a:pt x="2359547" y="0"/>
                </a:lnTo>
                <a:lnTo>
                  <a:pt x="2359547" y="1900692"/>
                </a:lnTo>
                <a:lnTo>
                  <a:pt x="0" y="1900692"/>
                </a:lnTo>
                <a:close/>
              </a:path>
            </a:pathLst>
          </a:custGeom>
        </p:spPr>
        <p:txBody>
          <a:bodyPr wrap="square">
            <a:noAutofit/>
          </a:bodyPr>
          <a:lstStyle/>
          <a:p>
            <a:endParaRPr lang="zh-CN" altLang="en-US"/>
          </a:p>
        </p:txBody>
      </p:sp>
      <p:sp>
        <p:nvSpPr>
          <p:cNvPr id="13" name="任意多边形 12"/>
          <p:cNvSpPr>
            <a:spLocks noGrp="1"/>
          </p:cNvSpPr>
          <p:nvPr>
            <p:ph type="pic" sz="quarter" idx="11"/>
          </p:nvPr>
        </p:nvSpPr>
        <p:spPr>
          <a:xfrm>
            <a:off x="3619755" y="2840517"/>
            <a:ext cx="2359547" cy="1900692"/>
          </a:xfrm>
          <a:custGeom>
            <a:avLst/>
            <a:gdLst>
              <a:gd name="connsiteX0" fmla="*/ 0 w 2359547"/>
              <a:gd name="connsiteY0" fmla="*/ 0 h 1900692"/>
              <a:gd name="connsiteX1" fmla="*/ 2359547 w 2359547"/>
              <a:gd name="connsiteY1" fmla="*/ 0 h 1900692"/>
              <a:gd name="connsiteX2" fmla="*/ 2359547 w 2359547"/>
              <a:gd name="connsiteY2" fmla="*/ 1900692 h 1900692"/>
              <a:gd name="connsiteX3" fmla="*/ 0 w 2359547"/>
              <a:gd name="connsiteY3" fmla="*/ 1900692 h 1900692"/>
            </a:gdLst>
            <a:ahLst/>
            <a:cxnLst>
              <a:cxn ang="0">
                <a:pos x="connsiteX0" y="connsiteY0"/>
              </a:cxn>
              <a:cxn ang="0">
                <a:pos x="connsiteX1" y="connsiteY1"/>
              </a:cxn>
              <a:cxn ang="0">
                <a:pos x="connsiteX2" y="connsiteY2"/>
              </a:cxn>
              <a:cxn ang="0">
                <a:pos x="connsiteX3" y="connsiteY3"/>
              </a:cxn>
            </a:cxnLst>
            <a:rect l="l" t="t" r="r" b="b"/>
            <a:pathLst>
              <a:path w="2359547" h="1900692">
                <a:moveTo>
                  <a:pt x="0" y="0"/>
                </a:moveTo>
                <a:lnTo>
                  <a:pt x="2359547" y="0"/>
                </a:lnTo>
                <a:lnTo>
                  <a:pt x="2359547" y="1900692"/>
                </a:lnTo>
                <a:lnTo>
                  <a:pt x="0" y="1900692"/>
                </a:lnTo>
                <a:close/>
              </a:path>
            </a:pathLst>
          </a:custGeom>
        </p:spPr>
        <p:txBody>
          <a:bodyPr wrap="square">
            <a:noAutofit/>
          </a:bodyPr>
          <a:lstStyle/>
          <a:p>
            <a:endParaRPr lang="zh-CN" altLang="en-US" dirty="0"/>
          </a:p>
        </p:txBody>
      </p:sp>
      <p:sp>
        <p:nvSpPr>
          <p:cNvPr id="14" name="任意多边形 13"/>
          <p:cNvSpPr>
            <a:spLocks noGrp="1"/>
          </p:cNvSpPr>
          <p:nvPr>
            <p:ph type="pic" sz="quarter" idx="12"/>
          </p:nvPr>
        </p:nvSpPr>
        <p:spPr>
          <a:xfrm>
            <a:off x="6169538" y="2839017"/>
            <a:ext cx="2359547" cy="1900692"/>
          </a:xfrm>
          <a:custGeom>
            <a:avLst/>
            <a:gdLst>
              <a:gd name="connsiteX0" fmla="*/ 0 w 2359547"/>
              <a:gd name="connsiteY0" fmla="*/ 0 h 1900692"/>
              <a:gd name="connsiteX1" fmla="*/ 2359547 w 2359547"/>
              <a:gd name="connsiteY1" fmla="*/ 0 h 1900692"/>
              <a:gd name="connsiteX2" fmla="*/ 2359547 w 2359547"/>
              <a:gd name="connsiteY2" fmla="*/ 1900692 h 1900692"/>
              <a:gd name="connsiteX3" fmla="*/ 0 w 2359547"/>
              <a:gd name="connsiteY3" fmla="*/ 1900692 h 1900692"/>
            </a:gdLst>
            <a:ahLst/>
            <a:cxnLst>
              <a:cxn ang="0">
                <a:pos x="connsiteX0" y="connsiteY0"/>
              </a:cxn>
              <a:cxn ang="0">
                <a:pos x="connsiteX1" y="connsiteY1"/>
              </a:cxn>
              <a:cxn ang="0">
                <a:pos x="connsiteX2" y="connsiteY2"/>
              </a:cxn>
              <a:cxn ang="0">
                <a:pos x="connsiteX3" y="connsiteY3"/>
              </a:cxn>
            </a:cxnLst>
            <a:rect l="l" t="t" r="r" b="b"/>
            <a:pathLst>
              <a:path w="2359547" h="1900692">
                <a:moveTo>
                  <a:pt x="0" y="0"/>
                </a:moveTo>
                <a:lnTo>
                  <a:pt x="2359547" y="0"/>
                </a:lnTo>
                <a:lnTo>
                  <a:pt x="2359547" y="1900692"/>
                </a:lnTo>
                <a:lnTo>
                  <a:pt x="0" y="1900692"/>
                </a:lnTo>
                <a:close/>
              </a:path>
            </a:pathLst>
          </a:custGeom>
        </p:spPr>
        <p:txBody>
          <a:bodyPr wrap="square">
            <a:noAutofit/>
          </a:bodyPr>
          <a:lstStyle/>
          <a:p>
            <a:endParaRPr lang="zh-CN" altLang="en-US"/>
          </a:p>
        </p:txBody>
      </p:sp>
      <p:sp>
        <p:nvSpPr>
          <p:cNvPr id="15" name="任意多边形 14"/>
          <p:cNvSpPr>
            <a:spLocks noGrp="1"/>
          </p:cNvSpPr>
          <p:nvPr>
            <p:ph type="pic" sz="quarter" idx="13"/>
          </p:nvPr>
        </p:nvSpPr>
        <p:spPr>
          <a:xfrm>
            <a:off x="8719320" y="2840517"/>
            <a:ext cx="2359547" cy="1900692"/>
          </a:xfrm>
          <a:custGeom>
            <a:avLst/>
            <a:gdLst>
              <a:gd name="connsiteX0" fmla="*/ 0 w 2359547"/>
              <a:gd name="connsiteY0" fmla="*/ 0 h 1900692"/>
              <a:gd name="connsiteX1" fmla="*/ 2359547 w 2359547"/>
              <a:gd name="connsiteY1" fmla="*/ 0 h 1900692"/>
              <a:gd name="connsiteX2" fmla="*/ 2359547 w 2359547"/>
              <a:gd name="connsiteY2" fmla="*/ 1900692 h 1900692"/>
              <a:gd name="connsiteX3" fmla="*/ 0 w 2359547"/>
              <a:gd name="connsiteY3" fmla="*/ 1900692 h 1900692"/>
            </a:gdLst>
            <a:ahLst/>
            <a:cxnLst>
              <a:cxn ang="0">
                <a:pos x="connsiteX0" y="connsiteY0"/>
              </a:cxn>
              <a:cxn ang="0">
                <a:pos x="connsiteX1" y="connsiteY1"/>
              </a:cxn>
              <a:cxn ang="0">
                <a:pos x="connsiteX2" y="connsiteY2"/>
              </a:cxn>
              <a:cxn ang="0">
                <a:pos x="connsiteX3" y="connsiteY3"/>
              </a:cxn>
            </a:cxnLst>
            <a:rect l="l" t="t" r="r" b="b"/>
            <a:pathLst>
              <a:path w="2359547" h="1900692">
                <a:moveTo>
                  <a:pt x="0" y="0"/>
                </a:moveTo>
                <a:lnTo>
                  <a:pt x="2359547" y="0"/>
                </a:lnTo>
                <a:lnTo>
                  <a:pt x="2359547" y="1900692"/>
                </a:lnTo>
                <a:lnTo>
                  <a:pt x="0" y="190069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45676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任意多边形 6"/>
          <p:cNvSpPr>
            <a:spLocks noGrp="1"/>
          </p:cNvSpPr>
          <p:nvPr>
            <p:ph type="pic" sz="quarter" idx="10"/>
          </p:nvPr>
        </p:nvSpPr>
        <p:spPr>
          <a:xfrm>
            <a:off x="7257142" y="1785257"/>
            <a:ext cx="3634414" cy="3950384"/>
          </a:xfrm>
          <a:custGeom>
            <a:avLst/>
            <a:gdLst>
              <a:gd name="connsiteX0" fmla="*/ 0 w 3634414"/>
              <a:gd name="connsiteY0" fmla="*/ 0 h 3950384"/>
              <a:gd name="connsiteX1" fmla="*/ 3634414 w 3634414"/>
              <a:gd name="connsiteY1" fmla="*/ 0 h 3950384"/>
              <a:gd name="connsiteX2" fmla="*/ 3634414 w 3634414"/>
              <a:gd name="connsiteY2" fmla="*/ 3950384 h 3950384"/>
              <a:gd name="connsiteX3" fmla="*/ 0 w 3634414"/>
              <a:gd name="connsiteY3" fmla="*/ 3950384 h 3950384"/>
            </a:gdLst>
            <a:ahLst/>
            <a:cxnLst>
              <a:cxn ang="0">
                <a:pos x="connsiteX0" y="connsiteY0"/>
              </a:cxn>
              <a:cxn ang="0">
                <a:pos x="connsiteX1" y="connsiteY1"/>
              </a:cxn>
              <a:cxn ang="0">
                <a:pos x="connsiteX2" y="connsiteY2"/>
              </a:cxn>
              <a:cxn ang="0">
                <a:pos x="connsiteX3" y="connsiteY3"/>
              </a:cxn>
            </a:cxnLst>
            <a:rect l="l" t="t" r="r" b="b"/>
            <a:pathLst>
              <a:path w="3634414" h="3950384">
                <a:moveTo>
                  <a:pt x="0" y="0"/>
                </a:moveTo>
                <a:lnTo>
                  <a:pt x="3634414" y="0"/>
                </a:lnTo>
                <a:lnTo>
                  <a:pt x="3634414" y="3950384"/>
                </a:lnTo>
                <a:lnTo>
                  <a:pt x="0" y="3950384"/>
                </a:lnTo>
                <a:close/>
              </a:path>
            </a:pathLst>
          </a:custGeom>
          <a:ln>
            <a:solidFill>
              <a:srgbClr val="1AFFFE"/>
            </a:solidFill>
          </a:ln>
        </p:spPr>
        <p:txBody>
          <a:bodyPr wrap="square">
            <a:noAutofit/>
          </a:bodyPr>
          <a:lstStyle/>
          <a:p>
            <a:endParaRPr lang="zh-CN" altLang="en-US" dirty="0"/>
          </a:p>
        </p:txBody>
      </p:sp>
    </p:spTree>
    <p:extLst>
      <p:ext uri="{BB962C8B-B14F-4D97-AF65-F5344CB8AC3E}">
        <p14:creationId xmlns:p14="http://schemas.microsoft.com/office/powerpoint/2010/main" val="118450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935" b="6935"/>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767461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63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203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828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0" name="任意多边形 9"/>
          <p:cNvSpPr>
            <a:spLocks noGrp="1"/>
          </p:cNvSpPr>
          <p:nvPr>
            <p:ph type="pic" sz="quarter" idx="10"/>
          </p:nvPr>
        </p:nvSpPr>
        <p:spPr>
          <a:xfrm>
            <a:off x="1240290" y="1616249"/>
            <a:ext cx="1565015" cy="1373672"/>
          </a:xfrm>
          <a:custGeom>
            <a:avLst/>
            <a:gdLst>
              <a:gd name="connsiteX0" fmla="*/ 0 w 1565015"/>
              <a:gd name="connsiteY0" fmla="*/ 0 h 1373672"/>
              <a:gd name="connsiteX1" fmla="*/ 1565015 w 1565015"/>
              <a:gd name="connsiteY1" fmla="*/ 0 h 1373672"/>
              <a:gd name="connsiteX2" fmla="*/ 1565015 w 1565015"/>
              <a:gd name="connsiteY2" fmla="*/ 1373672 h 1373672"/>
              <a:gd name="connsiteX3" fmla="*/ 0 w 1565015"/>
              <a:gd name="connsiteY3" fmla="*/ 1373672 h 1373672"/>
            </a:gdLst>
            <a:ahLst/>
            <a:cxnLst>
              <a:cxn ang="0">
                <a:pos x="connsiteX0" y="connsiteY0"/>
              </a:cxn>
              <a:cxn ang="0">
                <a:pos x="connsiteX1" y="connsiteY1"/>
              </a:cxn>
              <a:cxn ang="0">
                <a:pos x="connsiteX2" y="connsiteY2"/>
              </a:cxn>
              <a:cxn ang="0">
                <a:pos x="connsiteX3" y="connsiteY3"/>
              </a:cxn>
            </a:cxnLst>
            <a:rect l="l" t="t" r="r" b="b"/>
            <a:pathLst>
              <a:path w="1565015" h="1373672">
                <a:moveTo>
                  <a:pt x="0" y="0"/>
                </a:moveTo>
                <a:lnTo>
                  <a:pt x="1565015" y="0"/>
                </a:lnTo>
                <a:lnTo>
                  <a:pt x="1565015" y="1373672"/>
                </a:lnTo>
                <a:lnTo>
                  <a:pt x="0" y="1373672"/>
                </a:lnTo>
                <a:close/>
              </a:path>
            </a:pathLst>
          </a:custGeom>
        </p:spPr>
        <p:txBody>
          <a:bodyPr wrap="square">
            <a:noAutofit/>
          </a:bodyPr>
          <a:lstStyle/>
          <a:p>
            <a:endParaRPr lang="zh-CN" altLang="en-US"/>
          </a:p>
        </p:txBody>
      </p:sp>
      <p:sp>
        <p:nvSpPr>
          <p:cNvPr id="11" name="任意多边形 10"/>
          <p:cNvSpPr>
            <a:spLocks noGrp="1"/>
          </p:cNvSpPr>
          <p:nvPr>
            <p:ph type="pic" sz="quarter" idx="11"/>
          </p:nvPr>
        </p:nvSpPr>
        <p:spPr>
          <a:xfrm>
            <a:off x="1251647" y="3147028"/>
            <a:ext cx="1553656" cy="1359271"/>
          </a:xfrm>
          <a:custGeom>
            <a:avLst/>
            <a:gdLst>
              <a:gd name="connsiteX0" fmla="*/ 0 w 1553656"/>
              <a:gd name="connsiteY0" fmla="*/ 0 h 1359271"/>
              <a:gd name="connsiteX1" fmla="*/ 1553656 w 1553656"/>
              <a:gd name="connsiteY1" fmla="*/ 0 h 1359271"/>
              <a:gd name="connsiteX2" fmla="*/ 1553656 w 1553656"/>
              <a:gd name="connsiteY2" fmla="*/ 1359271 h 1359271"/>
              <a:gd name="connsiteX3" fmla="*/ 0 w 1553656"/>
              <a:gd name="connsiteY3" fmla="*/ 1359271 h 1359271"/>
            </a:gdLst>
            <a:ahLst/>
            <a:cxnLst>
              <a:cxn ang="0">
                <a:pos x="connsiteX0" y="connsiteY0"/>
              </a:cxn>
              <a:cxn ang="0">
                <a:pos x="connsiteX1" y="connsiteY1"/>
              </a:cxn>
              <a:cxn ang="0">
                <a:pos x="connsiteX2" y="connsiteY2"/>
              </a:cxn>
              <a:cxn ang="0">
                <a:pos x="connsiteX3" y="connsiteY3"/>
              </a:cxn>
            </a:cxnLst>
            <a:rect l="l" t="t" r="r" b="b"/>
            <a:pathLst>
              <a:path w="1553656" h="1359271">
                <a:moveTo>
                  <a:pt x="0" y="0"/>
                </a:moveTo>
                <a:lnTo>
                  <a:pt x="1553656" y="0"/>
                </a:lnTo>
                <a:lnTo>
                  <a:pt x="1553656" y="1359271"/>
                </a:lnTo>
                <a:lnTo>
                  <a:pt x="0" y="1359271"/>
                </a:lnTo>
                <a:close/>
              </a:path>
            </a:pathLst>
          </a:custGeom>
        </p:spPr>
        <p:txBody>
          <a:bodyPr wrap="square">
            <a:noAutofit/>
          </a:bodyPr>
          <a:lstStyle/>
          <a:p>
            <a:endParaRPr lang="zh-CN" altLang="en-US"/>
          </a:p>
        </p:txBody>
      </p:sp>
      <p:sp>
        <p:nvSpPr>
          <p:cNvPr id="12" name="任意多边形 11"/>
          <p:cNvSpPr>
            <a:spLocks noGrp="1"/>
          </p:cNvSpPr>
          <p:nvPr>
            <p:ph type="pic" sz="quarter" idx="12"/>
          </p:nvPr>
        </p:nvSpPr>
        <p:spPr>
          <a:xfrm>
            <a:off x="1250956" y="4619605"/>
            <a:ext cx="1554349" cy="1350896"/>
          </a:xfrm>
          <a:custGeom>
            <a:avLst/>
            <a:gdLst>
              <a:gd name="connsiteX0" fmla="*/ 0 w 1554349"/>
              <a:gd name="connsiteY0" fmla="*/ 0 h 1350896"/>
              <a:gd name="connsiteX1" fmla="*/ 1554349 w 1554349"/>
              <a:gd name="connsiteY1" fmla="*/ 0 h 1350896"/>
              <a:gd name="connsiteX2" fmla="*/ 1554349 w 1554349"/>
              <a:gd name="connsiteY2" fmla="*/ 1350896 h 1350896"/>
              <a:gd name="connsiteX3" fmla="*/ 0 w 1554349"/>
              <a:gd name="connsiteY3" fmla="*/ 1350896 h 1350896"/>
            </a:gdLst>
            <a:ahLst/>
            <a:cxnLst>
              <a:cxn ang="0">
                <a:pos x="connsiteX0" y="connsiteY0"/>
              </a:cxn>
              <a:cxn ang="0">
                <a:pos x="connsiteX1" y="connsiteY1"/>
              </a:cxn>
              <a:cxn ang="0">
                <a:pos x="connsiteX2" y="connsiteY2"/>
              </a:cxn>
              <a:cxn ang="0">
                <a:pos x="connsiteX3" y="connsiteY3"/>
              </a:cxn>
            </a:cxnLst>
            <a:rect l="l" t="t" r="r" b="b"/>
            <a:pathLst>
              <a:path w="1554349" h="1350896">
                <a:moveTo>
                  <a:pt x="0" y="0"/>
                </a:moveTo>
                <a:lnTo>
                  <a:pt x="1554349" y="0"/>
                </a:lnTo>
                <a:lnTo>
                  <a:pt x="1554349" y="1350896"/>
                </a:lnTo>
                <a:lnTo>
                  <a:pt x="0" y="135089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27050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7" name="任意多边形 6"/>
          <p:cNvSpPr>
            <a:spLocks noGrp="1"/>
          </p:cNvSpPr>
          <p:nvPr>
            <p:ph type="pic" sz="quarter" idx="10"/>
          </p:nvPr>
        </p:nvSpPr>
        <p:spPr>
          <a:xfrm>
            <a:off x="1032966" y="1624795"/>
            <a:ext cx="5563979" cy="4278422"/>
          </a:xfrm>
          <a:custGeom>
            <a:avLst/>
            <a:gdLst>
              <a:gd name="connsiteX0" fmla="*/ 0 w 5563979"/>
              <a:gd name="connsiteY0" fmla="*/ 0 h 4278422"/>
              <a:gd name="connsiteX1" fmla="*/ 5563979 w 5563979"/>
              <a:gd name="connsiteY1" fmla="*/ 0 h 4278422"/>
              <a:gd name="connsiteX2" fmla="*/ 5563979 w 5563979"/>
              <a:gd name="connsiteY2" fmla="*/ 4278422 h 4278422"/>
              <a:gd name="connsiteX3" fmla="*/ 0 w 5563979"/>
              <a:gd name="connsiteY3" fmla="*/ 4278422 h 4278422"/>
            </a:gdLst>
            <a:ahLst/>
            <a:cxnLst>
              <a:cxn ang="0">
                <a:pos x="connsiteX0" y="connsiteY0"/>
              </a:cxn>
              <a:cxn ang="0">
                <a:pos x="connsiteX1" y="connsiteY1"/>
              </a:cxn>
              <a:cxn ang="0">
                <a:pos x="connsiteX2" y="connsiteY2"/>
              </a:cxn>
              <a:cxn ang="0">
                <a:pos x="connsiteX3" y="connsiteY3"/>
              </a:cxn>
            </a:cxnLst>
            <a:rect l="l" t="t" r="r" b="b"/>
            <a:pathLst>
              <a:path w="5563979" h="4278422">
                <a:moveTo>
                  <a:pt x="0" y="0"/>
                </a:moveTo>
                <a:lnTo>
                  <a:pt x="5563979" y="0"/>
                </a:lnTo>
                <a:lnTo>
                  <a:pt x="5563979" y="4278422"/>
                </a:lnTo>
                <a:lnTo>
                  <a:pt x="0" y="427842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55340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任意多边形 9"/>
          <p:cNvSpPr>
            <a:spLocks noGrp="1"/>
          </p:cNvSpPr>
          <p:nvPr>
            <p:ph type="pic" sz="quarter" idx="10"/>
          </p:nvPr>
        </p:nvSpPr>
        <p:spPr>
          <a:xfrm>
            <a:off x="1547829" y="1993900"/>
            <a:ext cx="2495866" cy="2065946"/>
          </a:xfrm>
          <a:custGeom>
            <a:avLst/>
            <a:gdLst>
              <a:gd name="connsiteX0" fmla="*/ 516487 w 2495866"/>
              <a:gd name="connsiteY0" fmla="*/ 0 h 2065946"/>
              <a:gd name="connsiteX1" fmla="*/ 1979380 w 2495866"/>
              <a:gd name="connsiteY1" fmla="*/ 0 h 2065946"/>
              <a:gd name="connsiteX2" fmla="*/ 2495866 w 2495866"/>
              <a:gd name="connsiteY2" fmla="*/ 1032973 h 2065946"/>
              <a:gd name="connsiteX3" fmla="*/ 1979380 w 2495866"/>
              <a:gd name="connsiteY3" fmla="*/ 2065946 h 2065946"/>
              <a:gd name="connsiteX4" fmla="*/ 516487 w 2495866"/>
              <a:gd name="connsiteY4" fmla="*/ 2065946 h 2065946"/>
              <a:gd name="connsiteX5" fmla="*/ 0 w 2495866"/>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5866" h="2065946">
                <a:moveTo>
                  <a:pt x="516487" y="0"/>
                </a:moveTo>
                <a:lnTo>
                  <a:pt x="1979380" y="0"/>
                </a:lnTo>
                <a:lnTo>
                  <a:pt x="2495866" y="1032973"/>
                </a:lnTo>
                <a:lnTo>
                  <a:pt x="1979380" y="2065946"/>
                </a:lnTo>
                <a:lnTo>
                  <a:pt x="516487" y="2065946"/>
                </a:lnTo>
                <a:lnTo>
                  <a:pt x="0" y="1032973"/>
                </a:lnTo>
                <a:close/>
              </a:path>
            </a:pathLst>
          </a:custGeom>
          <a:ln w="19050">
            <a:solidFill>
              <a:srgbClr val="1AFFFE"/>
            </a:solidFill>
          </a:ln>
        </p:spPr>
        <p:txBody>
          <a:bodyPr wrap="square">
            <a:noAutofit/>
          </a:bodyPr>
          <a:lstStyle/>
          <a:p>
            <a:endParaRPr lang="zh-CN" altLang="en-US"/>
          </a:p>
        </p:txBody>
      </p:sp>
      <p:sp>
        <p:nvSpPr>
          <p:cNvPr id="11" name="任意多边形 10"/>
          <p:cNvSpPr>
            <a:spLocks noGrp="1"/>
          </p:cNvSpPr>
          <p:nvPr>
            <p:ph type="pic" sz="quarter" idx="11"/>
          </p:nvPr>
        </p:nvSpPr>
        <p:spPr>
          <a:xfrm>
            <a:off x="4795733" y="1993900"/>
            <a:ext cx="2578270" cy="2065946"/>
          </a:xfrm>
          <a:custGeom>
            <a:avLst/>
            <a:gdLst>
              <a:gd name="connsiteX0" fmla="*/ 516487 w 2578270"/>
              <a:gd name="connsiteY0" fmla="*/ 0 h 2065946"/>
              <a:gd name="connsiteX1" fmla="*/ 2061784 w 2578270"/>
              <a:gd name="connsiteY1" fmla="*/ 0 h 2065946"/>
              <a:gd name="connsiteX2" fmla="*/ 2578270 w 2578270"/>
              <a:gd name="connsiteY2" fmla="*/ 1032973 h 2065946"/>
              <a:gd name="connsiteX3" fmla="*/ 2061784 w 2578270"/>
              <a:gd name="connsiteY3" fmla="*/ 2065946 h 2065946"/>
              <a:gd name="connsiteX4" fmla="*/ 516487 w 2578270"/>
              <a:gd name="connsiteY4" fmla="*/ 2065946 h 2065946"/>
              <a:gd name="connsiteX5" fmla="*/ 0 w 2578270"/>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270" h="2065946">
                <a:moveTo>
                  <a:pt x="516487" y="0"/>
                </a:moveTo>
                <a:lnTo>
                  <a:pt x="2061784" y="0"/>
                </a:lnTo>
                <a:lnTo>
                  <a:pt x="2578270" y="1032973"/>
                </a:lnTo>
                <a:lnTo>
                  <a:pt x="2061784" y="2065946"/>
                </a:lnTo>
                <a:lnTo>
                  <a:pt x="516487" y="2065946"/>
                </a:lnTo>
                <a:lnTo>
                  <a:pt x="0" y="1032973"/>
                </a:lnTo>
                <a:close/>
              </a:path>
            </a:pathLst>
          </a:custGeom>
          <a:ln w="19050">
            <a:solidFill>
              <a:srgbClr val="1AFFFE"/>
            </a:solidFill>
          </a:ln>
        </p:spPr>
        <p:txBody>
          <a:bodyPr wrap="square">
            <a:noAutofit/>
          </a:bodyPr>
          <a:lstStyle/>
          <a:p>
            <a:endParaRPr lang="zh-CN" altLang="en-US"/>
          </a:p>
        </p:txBody>
      </p:sp>
      <p:sp>
        <p:nvSpPr>
          <p:cNvPr id="12" name="任意多边形 11"/>
          <p:cNvSpPr>
            <a:spLocks noGrp="1"/>
          </p:cNvSpPr>
          <p:nvPr>
            <p:ph type="pic" sz="quarter" idx="12"/>
          </p:nvPr>
        </p:nvSpPr>
        <p:spPr>
          <a:xfrm>
            <a:off x="8148304" y="1993900"/>
            <a:ext cx="2495866" cy="2065946"/>
          </a:xfrm>
          <a:custGeom>
            <a:avLst/>
            <a:gdLst>
              <a:gd name="connsiteX0" fmla="*/ 516487 w 2495866"/>
              <a:gd name="connsiteY0" fmla="*/ 0 h 2065946"/>
              <a:gd name="connsiteX1" fmla="*/ 1979380 w 2495866"/>
              <a:gd name="connsiteY1" fmla="*/ 0 h 2065946"/>
              <a:gd name="connsiteX2" fmla="*/ 2495866 w 2495866"/>
              <a:gd name="connsiteY2" fmla="*/ 1032973 h 2065946"/>
              <a:gd name="connsiteX3" fmla="*/ 1979380 w 2495866"/>
              <a:gd name="connsiteY3" fmla="*/ 2065946 h 2065946"/>
              <a:gd name="connsiteX4" fmla="*/ 516487 w 2495866"/>
              <a:gd name="connsiteY4" fmla="*/ 2065946 h 2065946"/>
              <a:gd name="connsiteX5" fmla="*/ 0 w 2495866"/>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5866" h="2065946">
                <a:moveTo>
                  <a:pt x="516487" y="0"/>
                </a:moveTo>
                <a:lnTo>
                  <a:pt x="1979380" y="0"/>
                </a:lnTo>
                <a:lnTo>
                  <a:pt x="2495866" y="1032973"/>
                </a:lnTo>
                <a:lnTo>
                  <a:pt x="1979380" y="2065946"/>
                </a:lnTo>
                <a:lnTo>
                  <a:pt x="516487" y="2065946"/>
                </a:lnTo>
                <a:lnTo>
                  <a:pt x="0" y="1032973"/>
                </a:lnTo>
                <a:close/>
              </a:path>
            </a:pathLst>
          </a:custGeom>
          <a:ln w="19050">
            <a:solidFill>
              <a:srgbClr val="1AFFFE"/>
            </a:solidFill>
          </a:ln>
        </p:spPr>
        <p:txBody>
          <a:bodyPr wrap="square">
            <a:noAutofit/>
          </a:bodyPr>
          <a:lstStyle/>
          <a:p>
            <a:endParaRPr lang="zh-CN" altLang="en-US"/>
          </a:p>
        </p:txBody>
      </p:sp>
    </p:spTree>
    <p:extLst>
      <p:ext uri="{BB962C8B-B14F-4D97-AF65-F5344CB8AC3E}">
        <p14:creationId xmlns:p14="http://schemas.microsoft.com/office/powerpoint/2010/main" val="1650616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任意多边形 9"/>
          <p:cNvSpPr>
            <a:spLocks noGrp="1"/>
          </p:cNvSpPr>
          <p:nvPr>
            <p:ph type="pic" sz="quarter" idx="10"/>
          </p:nvPr>
        </p:nvSpPr>
        <p:spPr>
          <a:xfrm>
            <a:off x="1573264" y="2042993"/>
            <a:ext cx="2266130" cy="2044459"/>
          </a:xfrm>
          <a:custGeom>
            <a:avLst/>
            <a:gdLst>
              <a:gd name="connsiteX0" fmla="*/ 0 w 2266130"/>
              <a:gd name="connsiteY0" fmla="*/ 0 h 2044459"/>
              <a:gd name="connsiteX1" fmla="*/ 2266130 w 2266130"/>
              <a:gd name="connsiteY1" fmla="*/ 0 h 2044459"/>
              <a:gd name="connsiteX2" fmla="*/ 2266130 w 2266130"/>
              <a:gd name="connsiteY2" fmla="*/ 2044459 h 2044459"/>
              <a:gd name="connsiteX3" fmla="*/ 0 w 2266130"/>
              <a:gd name="connsiteY3" fmla="*/ 2044459 h 2044459"/>
            </a:gdLst>
            <a:ahLst/>
            <a:cxnLst>
              <a:cxn ang="0">
                <a:pos x="connsiteX0" y="connsiteY0"/>
              </a:cxn>
              <a:cxn ang="0">
                <a:pos x="connsiteX1" y="connsiteY1"/>
              </a:cxn>
              <a:cxn ang="0">
                <a:pos x="connsiteX2" y="connsiteY2"/>
              </a:cxn>
              <a:cxn ang="0">
                <a:pos x="connsiteX3" y="connsiteY3"/>
              </a:cxn>
            </a:cxnLst>
            <a:rect l="l" t="t" r="r" b="b"/>
            <a:pathLst>
              <a:path w="2266130" h="2044459">
                <a:moveTo>
                  <a:pt x="0" y="0"/>
                </a:moveTo>
                <a:lnTo>
                  <a:pt x="2266130" y="0"/>
                </a:lnTo>
                <a:lnTo>
                  <a:pt x="2266130" y="2044459"/>
                </a:lnTo>
                <a:lnTo>
                  <a:pt x="0" y="2044459"/>
                </a:lnTo>
                <a:close/>
              </a:path>
            </a:pathLst>
          </a:custGeom>
        </p:spPr>
        <p:txBody>
          <a:bodyPr wrap="square">
            <a:noAutofit/>
          </a:bodyPr>
          <a:lstStyle/>
          <a:p>
            <a:endParaRPr lang="zh-CN" altLang="en-US"/>
          </a:p>
        </p:txBody>
      </p:sp>
      <p:sp>
        <p:nvSpPr>
          <p:cNvPr id="11" name="任意多边形 10"/>
          <p:cNvSpPr>
            <a:spLocks noGrp="1"/>
          </p:cNvSpPr>
          <p:nvPr>
            <p:ph type="pic" sz="quarter" idx="11"/>
          </p:nvPr>
        </p:nvSpPr>
        <p:spPr>
          <a:xfrm>
            <a:off x="4972459" y="2042993"/>
            <a:ext cx="2247087" cy="2044459"/>
          </a:xfrm>
          <a:custGeom>
            <a:avLst/>
            <a:gdLst>
              <a:gd name="connsiteX0" fmla="*/ 0 w 2247087"/>
              <a:gd name="connsiteY0" fmla="*/ 0 h 2044459"/>
              <a:gd name="connsiteX1" fmla="*/ 2247087 w 2247087"/>
              <a:gd name="connsiteY1" fmla="*/ 0 h 2044459"/>
              <a:gd name="connsiteX2" fmla="*/ 2247087 w 2247087"/>
              <a:gd name="connsiteY2" fmla="*/ 2044459 h 2044459"/>
              <a:gd name="connsiteX3" fmla="*/ 0 w 2247087"/>
              <a:gd name="connsiteY3" fmla="*/ 2044459 h 2044459"/>
            </a:gdLst>
            <a:ahLst/>
            <a:cxnLst>
              <a:cxn ang="0">
                <a:pos x="connsiteX0" y="connsiteY0"/>
              </a:cxn>
              <a:cxn ang="0">
                <a:pos x="connsiteX1" y="connsiteY1"/>
              </a:cxn>
              <a:cxn ang="0">
                <a:pos x="connsiteX2" y="connsiteY2"/>
              </a:cxn>
              <a:cxn ang="0">
                <a:pos x="connsiteX3" y="connsiteY3"/>
              </a:cxn>
            </a:cxnLst>
            <a:rect l="l" t="t" r="r" b="b"/>
            <a:pathLst>
              <a:path w="2247087" h="2044459">
                <a:moveTo>
                  <a:pt x="0" y="0"/>
                </a:moveTo>
                <a:lnTo>
                  <a:pt x="2247087" y="0"/>
                </a:lnTo>
                <a:lnTo>
                  <a:pt x="2247087" y="2044459"/>
                </a:lnTo>
                <a:lnTo>
                  <a:pt x="0" y="2044459"/>
                </a:lnTo>
                <a:close/>
              </a:path>
            </a:pathLst>
          </a:custGeom>
        </p:spPr>
        <p:txBody>
          <a:bodyPr wrap="square">
            <a:noAutofit/>
          </a:bodyPr>
          <a:lstStyle/>
          <a:p>
            <a:endParaRPr lang="zh-CN" altLang="en-US"/>
          </a:p>
        </p:txBody>
      </p:sp>
      <p:sp>
        <p:nvSpPr>
          <p:cNvPr id="12" name="任意多边形 11"/>
          <p:cNvSpPr>
            <a:spLocks noGrp="1"/>
          </p:cNvSpPr>
          <p:nvPr>
            <p:ph type="pic" sz="quarter" idx="12"/>
          </p:nvPr>
        </p:nvSpPr>
        <p:spPr>
          <a:xfrm>
            <a:off x="8432982" y="2007493"/>
            <a:ext cx="2259840" cy="2106790"/>
          </a:xfrm>
          <a:custGeom>
            <a:avLst/>
            <a:gdLst>
              <a:gd name="connsiteX0" fmla="*/ 0 w 2259840"/>
              <a:gd name="connsiteY0" fmla="*/ 0 h 2106790"/>
              <a:gd name="connsiteX1" fmla="*/ 2259840 w 2259840"/>
              <a:gd name="connsiteY1" fmla="*/ 0 h 2106790"/>
              <a:gd name="connsiteX2" fmla="*/ 2259840 w 2259840"/>
              <a:gd name="connsiteY2" fmla="*/ 2106790 h 2106790"/>
              <a:gd name="connsiteX3" fmla="*/ 0 w 2259840"/>
              <a:gd name="connsiteY3" fmla="*/ 2106790 h 2106790"/>
            </a:gdLst>
            <a:ahLst/>
            <a:cxnLst>
              <a:cxn ang="0">
                <a:pos x="connsiteX0" y="connsiteY0"/>
              </a:cxn>
              <a:cxn ang="0">
                <a:pos x="connsiteX1" y="connsiteY1"/>
              </a:cxn>
              <a:cxn ang="0">
                <a:pos x="connsiteX2" y="connsiteY2"/>
              </a:cxn>
              <a:cxn ang="0">
                <a:pos x="connsiteX3" y="connsiteY3"/>
              </a:cxn>
            </a:cxnLst>
            <a:rect l="l" t="t" r="r" b="b"/>
            <a:pathLst>
              <a:path w="2259840" h="2106790">
                <a:moveTo>
                  <a:pt x="0" y="0"/>
                </a:moveTo>
                <a:lnTo>
                  <a:pt x="2259840" y="0"/>
                </a:lnTo>
                <a:lnTo>
                  <a:pt x="2259840" y="2106790"/>
                </a:lnTo>
                <a:lnTo>
                  <a:pt x="0" y="210679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287968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15" cstate="print">
            <a:extLst>
              <a:ext uri="{28A0092B-C50C-407E-A947-70E740481C1C}">
                <a14:useLocalDpi xmlns:a14="http://schemas.microsoft.com/office/drawing/2010/main" val="0"/>
              </a:ext>
            </a:extLst>
          </a:blip>
          <a:srcRect t="49247" r="49125" b="6935"/>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588125448"/>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3" r:id="rId4"/>
    <p:sldLayoutId id="2147483664" r:id="rId5"/>
    <p:sldLayoutId id="2147483674" r:id="rId6"/>
    <p:sldLayoutId id="2147483673" r:id="rId7"/>
    <p:sldLayoutId id="2147483672" r:id="rId8"/>
    <p:sldLayoutId id="2147483671" r:id="rId9"/>
    <p:sldLayoutId id="2147483670" r:id="rId10"/>
    <p:sldLayoutId id="2147483669" r:id="rId11"/>
    <p:sldLayoutId id="2147483668" r:id="rId12"/>
    <p:sldLayoutId id="214748366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8.jpe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5685" y="2602201"/>
            <a:ext cx="7262865" cy="101566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cs typeface="+mn-cs"/>
              </a:rPr>
              <a:t>人工智能科技汇报</a:t>
            </a:r>
          </a:p>
        </p:txBody>
      </p:sp>
      <p:sp>
        <p:nvSpPr>
          <p:cNvPr id="4" name="文本框 3"/>
          <p:cNvSpPr txBox="1"/>
          <p:nvPr/>
        </p:nvSpPr>
        <p:spPr>
          <a:xfrm>
            <a:off x="899403" y="3620601"/>
            <a:ext cx="6657098" cy="73866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alpha val="89000"/>
                  </a:prstClr>
                </a:solidFill>
                <a:effectLst/>
                <a:uLnTx/>
                <a:uFillTx/>
                <a:latin typeface="Helvetica"/>
                <a:ea typeface="微软雅黑"/>
                <a:cs typeface="+mn-cs"/>
              </a:rPr>
              <a:t>Four short words sum up what has lifted most successful individuals above the crowd a little bit more</a:t>
            </a:r>
            <a:endParaRPr kumimoji="0" lang="zh-CN" altLang="en-US" sz="1400" b="0" i="0" u="none" strike="noStrike" kern="1200" cap="none" spc="0" normalizeH="0" baseline="0" noProof="0" dirty="0">
              <a:ln>
                <a:noFill/>
              </a:ln>
              <a:solidFill>
                <a:prstClr val="white">
                  <a:alpha val="89000"/>
                </a:prstClr>
              </a:solidFill>
              <a:effectLst/>
              <a:uLnTx/>
              <a:uFillTx/>
              <a:latin typeface="Helvetica"/>
              <a:ea typeface="微软雅黑"/>
              <a:cs typeface="+mn-cs"/>
            </a:endParaRPr>
          </a:p>
        </p:txBody>
      </p:sp>
      <p:grpSp>
        <p:nvGrpSpPr>
          <p:cNvPr id="5" name="组合 4"/>
          <p:cNvGrpSpPr/>
          <p:nvPr/>
        </p:nvGrpSpPr>
        <p:grpSpPr>
          <a:xfrm>
            <a:off x="1003744" y="4490167"/>
            <a:ext cx="1219200" cy="396492"/>
            <a:chOff x="8436859" y="2904803"/>
            <a:chExt cx="1609343" cy="396492"/>
          </a:xfrm>
        </p:grpSpPr>
        <p:sp>
          <p:nvSpPr>
            <p:cNvPr id="6" name="矩形 5"/>
            <p:cNvSpPr/>
            <p:nvPr/>
          </p:nvSpPr>
          <p:spPr>
            <a:xfrm>
              <a:off x="8436859" y="2904803"/>
              <a:ext cx="1609343" cy="396492"/>
            </a:xfrm>
            <a:prstGeom prst="rect">
              <a:avLst/>
            </a:prstGeom>
            <a:solidFill>
              <a:srgbClr val="1AFFFE"/>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94236"/>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8552995" y="2922000"/>
              <a:ext cx="1377695" cy="3693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博龙图</a:t>
              </a:r>
            </a:p>
          </p:txBody>
        </p:sp>
      </p:grpSp>
      <p:sp>
        <p:nvSpPr>
          <p:cNvPr id="8" name="文本框 7"/>
          <p:cNvSpPr txBox="1"/>
          <p:nvPr/>
        </p:nvSpPr>
        <p:spPr>
          <a:xfrm>
            <a:off x="8089892" y="505757"/>
            <a:ext cx="8286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ABOUT</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9" name="文本框 8"/>
          <p:cNvSpPr txBox="1"/>
          <p:nvPr/>
        </p:nvSpPr>
        <p:spPr>
          <a:xfrm>
            <a:off x="9220192" y="505757"/>
            <a:ext cx="11048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SERVICES</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0" name="文本框 9"/>
          <p:cNvSpPr txBox="1"/>
          <p:nvPr/>
        </p:nvSpPr>
        <p:spPr>
          <a:xfrm>
            <a:off x="10626716" y="505757"/>
            <a:ext cx="12001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CONTACTS</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1" name="文本框 10"/>
          <p:cNvSpPr txBox="1"/>
          <p:nvPr/>
        </p:nvSpPr>
        <p:spPr>
          <a:xfrm>
            <a:off x="6971265" y="505757"/>
            <a:ext cx="9059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HOME</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2" name="矩形 11"/>
          <p:cNvSpPr/>
          <p:nvPr/>
        </p:nvSpPr>
        <p:spPr>
          <a:xfrm>
            <a:off x="6627989" y="592181"/>
            <a:ext cx="134102" cy="134100"/>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14" name="Mark Pride - River Flows In You (Original Mix) - remi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4400" y="-609600"/>
            <a:ext cx="609600" cy="609600"/>
          </a:xfrm>
          <a:prstGeom prst="rect">
            <a:avLst/>
          </a:prstGeom>
        </p:spPr>
      </p:pic>
    </p:spTree>
    <p:extLst>
      <p:ext uri="{BB962C8B-B14F-4D97-AF65-F5344CB8AC3E}">
        <p14:creationId xmlns:p14="http://schemas.microsoft.com/office/powerpoint/2010/main" val="172567178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1+#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8"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14" presetClass="entr" presetSubtype="10"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randombar(horizontal)">
                                      <p:cBhvr>
                                        <p:cTn id="36" dur="500"/>
                                        <p:tgtEl>
                                          <p:spTgt spid="4"/>
                                        </p:tgtEl>
                                      </p:cBhvr>
                                    </p:animEffect>
                                  </p:childTnLst>
                                </p:cTn>
                              </p:par>
                            </p:childTnLst>
                          </p:cTn>
                        </p:par>
                        <p:par>
                          <p:cTn id="37" fill="hold">
                            <p:stCondLst>
                              <p:cond delay="1500"/>
                            </p:stCondLst>
                            <p:childTnLst>
                              <p:par>
                                <p:cTn id="38" presetID="53" presetClass="entr" presetSubtype="16"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3" repeatCount="indefinite" fill="hold" display="0">
                  <p:stCondLst>
                    <p:cond delay="indefinite"/>
                  </p:stCondLst>
                  <p:endCondLst>
                    <p:cond evt="onStopAudio" delay="0">
                      <p:tgtEl>
                        <p:sldTgt/>
                      </p:tgtEl>
                    </p:cond>
                  </p:endCondLst>
                </p:cTn>
                <p:tgtEl>
                  <p:spTgt spid="14"/>
                </p:tgtEl>
              </p:cMediaNode>
            </p:audio>
          </p:childTnLst>
        </p:cTn>
      </p:par>
    </p:tnLst>
    <p:bldLst>
      <p:bldP spid="3" grpId="0"/>
      <p:bldP spid="4" grpId="0"/>
      <p:bldP spid="8" grpId="0"/>
      <p:bldP spid="9" grpId="0"/>
      <p:bldP spid="10" grpId="0"/>
      <p:bldP spid="11" grpId="0"/>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206" y="2324402"/>
            <a:ext cx="12187592" cy="1419309"/>
          </a:xfrm>
          <a:prstGeom prst="rect">
            <a:avLst/>
          </a:prstGeom>
          <a:solidFill>
            <a:srgbClr val="30CAC6">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nvGrpSpPr>
          <p:cNvPr id="26" name="组合 25"/>
          <p:cNvGrpSpPr/>
          <p:nvPr/>
        </p:nvGrpSpPr>
        <p:grpSpPr>
          <a:xfrm>
            <a:off x="1203514" y="4404361"/>
            <a:ext cx="3005630" cy="1220554"/>
            <a:chOff x="1734891" y="3325188"/>
            <a:chExt cx="3005630" cy="1220554"/>
          </a:xfrm>
        </p:grpSpPr>
        <p:sp>
          <p:nvSpPr>
            <p:cNvPr id="27" name="矩形 26"/>
            <p:cNvSpPr/>
            <p:nvPr/>
          </p:nvSpPr>
          <p:spPr>
            <a:xfrm>
              <a:off x="1734891" y="3677812"/>
              <a:ext cx="3005630"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用户可以在投影仪或者计算机上进行演示也稿打印出来制作成胶片以便应用到更广泛的领域中</a:t>
              </a:r>
            </a:p>
          </p:txBody>
        </p:sp>
        <p:sp>
          <p:nvSpPr>
            <p:cNvPr id="28" name="矩形 27"/>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9" name="组合 28"/>
          <p:cNvGrpSpPr/>
          <p:nvPr/>
        </p:nvGrpSpPr>
        <p:grpSpPr>
          <a:xfrm>
            <a:off x="1019856" y="332705"/>
            <a:ext cx="6057900" cy="739494"/>
            <a:chOff x="1524000" y="400931"/>
            <a:chExt cx="6057900" cy="739494"/>
          </a:xfrm>
        </p:grpSpPr>
        <p:sp>
          <p:nvSpPr>
            <p:cNvPr id="30" name="文本框 29"/>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31" name="文本框 30"/>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32" name="矩形 31"/>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4593185" y="4404361"/>
            <a:ext cx="3005630" cy="1220554"/>
            <a:chOff x="1734891" y="3325188"/>
            <a:chExt cx="3005630" cy="1220554"/>
          </a:xfrm>
        </p:grpSpPr>
        <p:sp>
          <p:nvSpPr>
            <p:cNvPr id="34" name="矩形 33"/>
            <p:cNvSpPr/>
            <p:nvPr/>
          </p:nvSpPr>
          <p:spPr>
            <a:xfrm>
              <a:off x="1734891" y="3677812"/>
              <a:ext cx="3005630"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用户可以在投影仪或者计算机上进行演示也稿打印出来制作成胶片以便应用到更广泛的领域中</a:t>
              </a:r>
            </a:p>
          </p:txBody>
        </p:sp>
        <p:sp>
          <p:nvSpPr>
            <p:cNvPr id="35" name="矩形 34"/>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6" name="组合 35"/>
          <p:cNvGrpSpPr/>
          <p:nvPr/>
        </p:nvGrpSpPr>
        <p:grpSpPr>
          <a:xfrm>
            <a:off x="8060087" y="4404361"/>
            <a:ext cx="3005630" cy="1220554"/>
            <a:chOff x="1734891" y="3325188"/>
            <a:chExt cx="3005630" cy="1220554"/>
          </a:xfrm>
        </p:grpSpPr>
        <p:sp>
          <p:nvSpPr>
            <p:cNvPr id="37" name="矩形 36"/>
            <p:cNvSpPr/>
            <p:nvPr/>
          </p:nvSpPr>
          <p:spPr>
            <a:xfrm>
              <a:off x="1734891" y="3677812"/>
              <a:ext cx="3005630"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用户可以在投影仪或者计算机上进行演示也稿打印出来制作成胶片以便应用到更广泛的领域中</a:t>
              </a:r>
            </a:p>
          </p:txBody>
        </p:sp>
        <p:sp>
          <p:nvSpPr>
            <p:cNvPr id="38" name="矩形 37"/>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17" name="图片占位符 16"/>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3080" r="13080"/>
          <a:stretch>
            <a:fillRect/>
          </a:stretch>
        </p:blipFill>
        <p:spPr/>
      </p:pic>
      <p:pic>
        <p:nvPicPr>
          <p:cNvPr id="39" name="图片占位符 3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3391" r="13391"/>
          <a:stretch>
            <a:fillRect/>
          </a:stretch>
        </p:blipFill>
        <p:spPr/>
      </p:pic>
      <p:pic>
        <p:nvPicPr>
          <p:cNvPr id="40" name="图片占位符 39"/>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9810" r="19810"/>
          <a:stretch>
            <a:fillRect/>
          </a:stretch>
        </p:blipFill>
        <p:spPr/>
      </p:pic>
    </p:spTree>
    <p:extLst>
      <p:ext uri="{BB962C8B-B14F-4D97-AF65-F5344CB8AC3E}">
        <p14:creationId xmlns:p14="http://schemas.microsoft.com/office/powerpoint/2010/main" val="214927711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p:tgtEl>
                                          <p:spTgt spid="29"/>
                                        </p:tgtEl>
                                        <p:attrNameLst>
                                          <p:attrName>ppt_x</p:attrName>
                                        </p:attrNameLst>
                                      </p:cBhvr>
                                      <p:tavLst>
                                        <p:tav tm="0">
                                          <p:val>
                                            <p:strVal val="#ppt_x-#ppt_w*1.125000"/>
                                          </p:val>
                                        </p:tav>
                                        <p:tav tm="100000">
                                          <p:val>
                                            <p:strVal val="#ppt_x"/>
                                          </p:val>
                                        </p:tav>
                                      </p:tavLst>
                                    </p:anim>
                                    <p:animEffect transition="in" filter="wipe(right)">
                                      <p:cBhvr>
                                        <p:cTn id="12" dur="500"/>
                                        <p:tgtEl>
                                          <p:spTgt spid="2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par>
                                <p:cTn id="23" presetID="53" presetClass="entr" presetSubtype="16"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Effect transition="in" filter="fade">
                                      <p:cBhvr>
                                        <p:cTn id="27" dur="500"/>
                                        <p:tgtEl>
                                          <p:spTgt spid="39"/>
                                        </p:tgtEl>
                                      </p:cBhvr>
                                    </p:animEffect>
                                  </p:childTnLst>
                                </p:cTn>
                              </p:par>
                              <p:par>
                                <p:cTn id="28" presetID="53" presetClass="entr" presetSubtype="16"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2000"/>
                            </p:stCondLst>
                            <p:childTnLst>
                              <p:par>
                                <p:cTn id="34" presetID="42" presetClass="entr" presetSubtype="0"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1000"/>
                                        <p:tgtEl>
                                          <p:spTgt spid="36"/>
                                        </p:tgtEl>
                                      </p:cBhvr>
                                    </p:animEffect>
                                    <p:anim calcmode="lin" valueType="num">
                                      <p:cBhvr>
                                        <p:cTn id="47" dur="1000" fill="hold"/>
                                        <p:tgtEl>
                                          <p:spTgt spid="36"/>
                                        </p:tgtEl>
                                        <p:attrNameLst>
                                          <p:attrName>ppt_x</p:attrName>
                                        </p:attrNameLst>
                                      </p:cBhvr>
                                      <p:tavLst>
                                        <p:tav tm="0">
                                          <p:val>
                                            <p:strVal val="#ppt_x"/>
                                          </p:val>
                                        </p:tav>
                                        <p:tav tm="100000">
                                          <p:val>
                                            <p:strVal val="#ppt_x"/>
                                          </p:val>
                                        </p:tav>
                                      </p:tavLst>
                                    </p:anim>
                                    <p:anim calcmode="lin" valueType="num">
                                      <p:cBhvr>
                                        <p:cTn id="4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019856" y="332705"/>
            <a:ext cx="6057900" cy="739494"/>
            <a:chOff x="1524000" y="400931"/>
            <a:chExt cx="6057900" cy="739494"/>
          </a:xfrm>
        </p:grpSpPr>
        <p:sp>
          <p:nvSpPr>
            <p:cNvPr id="38" name="文本框 37"/>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39" name="文本框 38"/>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40" name="矩形 39"/>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932265" y="1644056"/>
            <a:ext cx="8351965" cy="2519046"/>
            <a:chOff x="1932265" y="1644056"/>
            <a:chExt cx="8351965" cy="2519046"/>
          </a:xfrm>
        </p:grpSpPr>
        <p:grpSp>
          <p:nvGrpSpPr>
            <p:cNvPr id="2" name="组合 1"/>
            <p:cNvGrpSpPr>
              <a:grpSpLocks/>
            </p:cNvGrpSpPr>
            <p:nvPr/>
          </p:nvGrpSpPr>
          <p:grpSpPr bwMode="auto">
            <a:xfrm>
              <a:off x="5191452" y="1941059"/>
              <a:ext cx="2856467" cy="1200150"/>
              <a:chOff x="3667436" y="1842933"/>
              <a:chExt cx="2856833" cy="1199527"/>
            </a:xfrm>
          </p:grpSpPr>
          <p:sp>
            <p:nvSpPr>
              <p:cNvPr id="3" name="右箭头 40"/>
              <p:cNvSpPr/>
              <p:nvPr/>
            </p:nvSpPr>
            <p:spPr>
              <a:xfrm>
                <a:off x="3667436" y="1842933"/>
                <a:ext cx="2852072" cy="1197940"/>
              </a:xfrm>
              <a:custGeom>
                <a:avLst/>
                <a:gdLst/>
                <a:ahLst/>
                <a:cxnLst/>
                <a:rect l="l" t="t" r="r" b="b"/>
                <a:pathLst>
                  <a:path w="3516040" h="1476756">
                    <a:moveTo>
                      <a:pt x="1188132" y="0"/>
                    </a:moveTo>
                    <a:cubicBezTo>
                      <a:pt x="1678313" y="0"/>
                      <a:pt x="2099164" y="296841"/>
                      <a:pt x="2280493" y="720672"/>
                    </a:cubicBezTo>
                    <a:lnTo>
                      <a:pt x="3011984" y="720672"/>
                    </a:lnTo>
                    <a:lnTo>
                      <a:pt x="3011984" y="468644"/>
                    </a:lnTo>
                    <a:lnTo>
                      <a:pt x="3516040" y="972700"/>
                    </a:lnTo>
                    <a:lnTo>
                      <a:pt x="3011984" y="1476756"/>
                    </a:lnTo>
                    <a:lnTo>
                      <a:pt x="3011984" y="1224728"/>
                    </a:lnTo>
                    <a:lnTo>
                      <a:pt x="1909812" y="1224728"/>
                    </a:lnTo>
                    <a:lnTo>
                      <a:pt x="1909812" y="1140227"/>
                    </a:lnTo>
                    <a:cubicBezTo>
                      <a:pt x="1885980" y="762622"/>
                      <a:pt x="1571925" y="464033"/>
                      <a:pt x="1188132" y="464033"/>
                    </a:cubicBezTo>
                    <a:cubicBezTo>
                      <a:pt x="788223" y="464033"/>
                      <a:pt x="464033" y="788223"/>
                      <a:pt x="464033" y="1188132"/>
                    </a:cubicBezTo>
                    <a:lnTo>
                      <a:pt x="465820" y="1223516"/>
                    </a:lnTo>
                    <a:lnTo>
                      <a:pt x="1787" y="1223516"/>
                    </a:lnTo>
                    <a:cubicBezTo>
                      <a:pt x="174" y="1211788"/>
                      <a:pt x="0" y="1199981"/>
                      <a:pt x="0" y="1188132"/>
                    </a:cubicBezTo>
                    <a:cubicBezTo>
                      <a:pt x="0" y="531945"/>
                      <a:pt x="531945" y="0"/>
                      <a:pt x="1188132" y="0"/>
                    </a:cubicBezTo>
                    <a:close/>
                  </a:path>
                </a:pathLst>
              </a:custGeom>
              <a:solidFill>
                <a:srgbClr val="1B737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4" name="右箭头 40"/>
              <p:cNvSpPr/>
              <p:nvPr/>
            </p:nvSpPr>
            <p:spPr>
              <a:xfrm>
                <a:off x="4908571" y="1887360"/>
                <a:ext cx="1615698" cy="1155100"/>
              </a:xfrm>
              <a:custGeom>
                <a:avLst/>
                <a:gdLst/>
                <a:ahLst/>
                <a:cxnLst/>
                <a:rect l="l" t="t" r="r" b="b"/>
                <a:pathLst>
                  <a:path w="1615638" h="1155077">
                    <a:moveTo>
                      <a:pt x="0" y="0"/>
                    </a:moveTo>
                    <a:cubicBezTo>
                      <a:pt x="276615" y="80692"/>
                      <a:pt x="501274" y="282772"/>
                      <a:pt x="613283" y="544578"/>
                    </a:cubicBezTo>
                    <a:lnTo>
                      <a:pt x="1206747" y="544578"/>
                    </a:lnTo>
                    <a:lnTo>
                      <a:pt x="1206747" y="541661"/>
                    </a:lnTo>
                    <a:lnTo>
                      <a:pt x="1209558" y="541661"/>
                    </a:lnTo>
                    <a:lnTo>
                      <a:pt x="1209558" y="342916"/>
                    </a:lnTo>
                    <a:lnTo>
                      <a:pt x="1615638" y="748997"/>
                    </a:lnTo>
                    <a:lnTo>
                      <a:pt x="1209558" y="1155077"/>
                    </a:lnTo>
                    <a:lnTo>
                      <a:pt x="1209558" y="950605"/>
                    </a:lnTo>
                    <a:lnTo>
                      <a:pt x="690727" y="950605"/>
                    </a:lnTo>
                    <a:lnTo>
                      <a:pt x="690578" y="953522"/>
                    </a:lnTo>
                    <a:lnTo>
                      <a:pt x="528383" y="953522"/>
                    </a:lnTo>
                    <a:cubicBezTo>
                      <a:pt x="534270" y="914846"/>
                      <a:pt x="536841" y="875298"/>
                      <a:pt x="536841" y="835150"/>
                    </a:cubicBezTo>
                    <a:cubicBezTo>
                      <a:pt x="536841" y="463997"/>
                      <a:pt x="317087" y="144169"/>
                      <a:pt x="0" y="0"/>
                    </a:cubicBezTo>
                    <a:close/>
                  </a:path>
                </a:pathLst>
              </a:custGeom>
              <a:gradFill flip="none" rotWithShape="1">
                <a:gsLst>
                  <a:gs pos="0">
                    <a:schemeClr val="bg1">
                      <a:alpha val="0"/>
                    </a:schemeClr>
                  </a:gs>
                  <a:gs pos="100000">
                    <a:schemeClr val="bg1">
                      <a:alpha val="5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5" name="组合 4"/>
            <p:cNvGrpSpPr>
              <a:grpSpLocks/>
            </p:cNvGrpSpPr>
            <p:nvPr/>
          </p:nvGrpSpPr>
          <p:grpSpPr bwMode="auto">
            <a:xfrm>
              <a:off x="4259928" y="2725284"/>
              <a:ext cx="2856467" cy="1173162"/>
              <a:chOff x="2735636" y="2627913"/>
              <a:chExt cx="2856644" cy="1173209"/>
            </a:xfrm>
          </p:grpSpPr>
          <p:sp>
            <p:nvSpPr>
              <p:cNvPr id="6" name="右箭头 31"/>
              <p:cNvSpPr/>
              <p:nvPr/>
            </p:nvSpPr>
            <p:spPr>
              <a:xfrm flipH="1">
                <a:off x="2735636" y="2627913"/>
                <a:ext cx="2856644" cy="1171622"/>
              </a:xfrm>
              <a:custGeom>
                <a:avLst/>
                <a:gdLst/>
                <a:ahLst/>
                <a:cxnLst/>
                <a:rect l="l" t="t" r="r" b="b"/>
                <a:pathLst>
                  <a:path w="3521038" h="1444567">
                    <a:moveTo>
                      <a:pt x="3016982" y="0"/>
                    </a:moveTo>
                    <a:lnTo>
                      <a:pt x="3016982" y="252028"/>
                    </a:lnTo>
                    <a:lnTo>
                      <a:pt x="1914810" y="252028"/>
                    </a:lnTo>
                    <a:lnTo>
                      <a:pt x="1914810" y="256435"/>
                    </a:lnTo>
                    <a:lnTo>
                      <a:pt x="1912231" y="256435"/>
                    </a:lnTo>
                    <a:cubicBezTo>
                      <a:pt x="1912231" y="656344"/>
                      <a:pt x="1588041" y="980534"/>
                      <a:pt x="1188132" y="980534"/>
                    </a:cubicBezTo>
                    <a:cubicBezTo>
                      <a:pt x="788223" y="980534"/>
                      <a:pt x="464033" y="656344"/>
                      <a:pt x="464033" y="256435"/>
                    </a:cubicBezTo>
                    <a:lnTo>
                      <a:pt x="0" y="256435"/>
                    </a:lnTo>
                    <a:cubicBezTo>
                      <a:pt x="0" y="912622"/>
                      <a:pt x="531945" y="1444567"/>
                      <a:pt x="1188132" y="1444567"/>
                    </a:cubicBezTo>
                    <a:cubicBezTo>
                      <a:pt x="1665630" y="1444567"/>
                      <a:pt x="2077339" y="1162888"/>
                      <a:pt x="2264987" y="756084"/>
                    </a:cubicBezTo>
                    <a:lnTo>
                      <a:pt x="3016982" y="756084"/>
                    </a:lnTo>
                    <a:lnTo>
                      <a:pt x="3016982" y="1008112"/>
                    </a:lnTo>
                    <a:lnTo>
                      <a:pt x="3521038" y="504056"/>
                    </a:lnTo>
                    <a:close/>
                  </a:path>
                </a:pathLst>
              </a:custGeom>
              <a:solidFill>
                <a:srgbClr val="30CAC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7" name="右箭头 40"/>
              <p:cNvSpPr/>
              <p:nvPr/>
            </p:nvSpPr>
            <p:spPr>
              <a:xfrm>
                <a:off x="2738810" y="2632675"/>
                <a:ext cx="2853470" cy="1168447"/>
              </a:xfrm>
              <a:custGeom>
                <a:avLst/>
                <a:gdLst/>
                <a:ahLst/>
                <a:cxnLst/>
                <a:rect l="l" t="t" r="r" b="b"/>
                <a:pathLst>
                  <a:path w="2853780" h="1169071">
                    <a:moveTo>
                      <a:pt x="406080" y="0"/>
                    </a:moveTo>
                    <a:lnTo>
                      <a:pt x="406080" y="204472"/>
                    </a:lnTo>
                    <a:lnTo>
                      <a:pt x="870282" y="204472"/>
                    </a:lnTo>
                    <a:cubicBezTo>
                      <a:pt x="925728" y="658811"/>
                      <a:pt x="1313079" y="1010406"/>
                      <a:pt x="1782548" y="1010406"/>
                    </a:cubicBezTo>
                    <a:cubicBezTo>
                      <a:pt x="2250781" y="1010406"/>
                      <a:pt x="2637326" y="660661"/>
                      <a:pt x="2694309" y="208048"/>
                    </a:cubicBezTo>
                    <a:lnTo>
                      <a:pt x="2853780" y="208048"/>
                    </a:lnTo>
                    <a:cubicBezTo>
                      <a:pt x="2853780" y="473408"/>
                      <a:pt x="2746554" y="713725"/>
                      <a:pt x="2572913" y="887881"/>
                    </a:cubicBezTo>
                    <a:cubicBezTo>
                      <a:pt x="2398676" y="1061690"/>
                      <a:pt x="2158204" y="1169071"/>
                      <a:pt x="1892651" y="1169071"/>
                    </a:cubicBezTo>
                    <a:cubicBezTo>
                      <a:pt x="1505253" y="1169071"/>
                      <a:pt x="1171231" y="940543"/>
                      <a:pt x="1018990" y="610500"/>
                    </a:cubicBezTo>
                    <a:lnTo>
                      <a:pt x="408891" y="610500"/>
                    </a:lnTo>
                    <a:lnTo>
                      <a:pt x="408891" y="613417"/>
                    </a:lnTo>
                    <a:lnTo>
                      <a:pt x="406080" y="613417"/>
                    </a:lnTo>
                    <a:lnTo>
                      <a:pt x="406080" y="812161"/>
                    </a:lnTo>
                    <a:lnTo>
                      <a:pt x="0" y="406080"/>
                    </a:lnTo>
                    <a:close/>
                  </a:path>
                </a:pathLst>
              </a:custGeom>
              <a:gradFill flip="none" rotWithShape="1">
                <a:gsLst>
                  <a:gs pos="0">
                    <a:schemeClr val="bg1">
                      <a:alpha val="0"/>
                    </a:schemeClr>
                  </a:gs>
                  <a:gs pos="100000">
                    <a:schemeClr val="bg1">
                      <a:alpha val="5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9" name="组合 8"/>
            <p:cNvGrpSpPr>
              <a:grpSpLocks/>
            </p:cNvGrpSpPr>
            <p:nvPr/>
          </p:nvGrpSpPr>
          <p:grpSpPr bwMode="auto">
            <a:xfrm>
              <a:off x="2065209" y="2704651"/>
              <a:ext cx="2150286" cy="431801"/>
              <a:chOff x="540342" y="2606751"/>
              <a:chExt cx="2149849" cy="431988"/>
            </a:xfrm>
          </p:grpSpPr>
          <p:sp>
            <p:nvSpPr>
              <p:cNvPr id="10" name="椭圆 50"/>
              <p:cNvSpPr/>
              <p:nvPr/>
            </p:nvSpPr>
            <p:spPr>
              <a:xfrm>
                <a:off x="1100414" y="2606751"/>
                <a:ext cx="858352" cy="431988"/>
              </a:xfrm>
              <a:custGeom>
                <a:avLst/>
                <a:gdLst/>
                <a:ahLst/>
                <a:cxnLst/>
                <a:rect l="l" t="t" r="r" b="b"/>
                <a:pathLst>
                  <a:path w="857558" h="431392">
                    <a:moveTo>
                      <a:pt x="428779" y="0"/>
                    </a:moveTo>
                    <a:cubicBezTo>
                      <a:pt x="665587" y="0"/>
                      <a:pt x="857558" y="191971"/>
                      <a:pt x="857558" y="428779"/>
                    </a:cubicBezTo>
                    <a:lnTo>
                      <a:pt x="857295" y="431392"/>
                    </a:lnTo>
                    <a:lnTo>
                      <a:pt x="263" y="431392"/>
                    </a:lnTo>
                    <a:cubicBezTo>
                      <a:pt x="3" y="430523"/>
                      <a:pt x="0" y="429651"/>
                      <a:pt x="0" y="428779"/>
                    </a:cubicBezTo>
                    <a:cubicBezTo>
                      <a:pt x="0" y="191971"/>
                      <a:pt x="191971" y="0"/>
                      <a:pt x="428779" y="0"/>
                    </a:cubicBezTo>
                    <a:close/>
                  </a:path>
                </a:pathLst>
              </a:cu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cxnSp>
            <p:nvCxnSpPr>
              <p:cNvPr id="12" name="直接连接符 11"/>
              <p:cNvCxnSpPr/>
              <p:nvPr/>
            </p:nvCxnSpPr>
            <p:spPr>
              <a:xfrm>
                <a:off x="540342" y="3026033"/>
                <a:ext cx="2149849" cy="0"/>
              </a:xfrm>
              <a:prstGeom prst="line">
                <a:avLst/>
              </a:prstGeom>
              <a:ln w="12700">
                <a:solidFill>
                  <a:srgbClr val="30CAC6"/>
                </a:solidFill>
                <a:prstDash val="sysDash"/>
              </a:ln>
            </p:spPr>
            <p:style>
              <a:lnRef idx="1">
                <a:schemeClr val="accent1"/>
              </a:lnRef>
              <a:fillRef idx="0">
                <a:schemeClr val="accent1"/>
              </a:fillRef>
              <a:effectRef idx="0">
                <a:schemeClr val="accent1"/>
              </a:effectRef>
              <a:fontRef idx="minor">
                <a:schemeClr val="tx1"/>
              </a:fontRef>
            </p:style>
          </p:cxnSp>
        </p:grpSp>
        <p:sp>
          <p:nvSpPr>
            <p:cNvPr id="13" name="矩形 12"/>
            <p:cNvSpPr>
              <a:spLocks noChangeArrowheads="1"/>
            </p:cNvSpPr>
            <p:nvPr/>
          </p:nvSpPr>
          <p:spPr bwMode="auto">
            <a:xfrm>
              <a:off x="2525964" y="2256973"/>
              <a:ext cx="83472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r>
                <a:rPr lang="zh-CN" altLang="en-US" sz="5999" b="1" dirty="0">
                  <a:solidFill>
                    <a:prstClr val="white"/>
                  </a:solidFill>
                  <a:latin typeface="Arial "/>
                  <a:ea typeface="创艺简细圆" pitchFamily="2" charset="-122"/>
                </a:rPr>
                <a:t>√</a:t>
              </a:r>
            </a:p>
          </p:txBody>
        </p:sp>
        <p:grpSp>
          <p:nvGrpSpPr>
            <p:cNvPr id="14" name="组合 13"/>
            <p:cNvGrpSpPr>
              <a:grpSpLocks/>
            </p:cNvGrpSpPr>
            <p:nvPr/>
          </p:nvGrpSpPr>
          <p:grpSpPr bwMode="auto">
            <a:xfrm>
              <a:off x="8071724" y="2730050"/>
              <a:ext cx="2150284" cy="431800"/>
              <a:chOff x="6549068" y="2631968"/>
              <a:chExt cx="2150378" cy="432111"/>
            </a:xfrm>
          </p:grpSpPr>
          <p:cxnSp>
            <p:nvCxnSpPr>
              <p:cNvPr id="16" name="直接连接符 15"/>
              <p:cNvCxnSpPr/>
              <p:nvPr/>
            </p:nvCxnSpPr>
            <p:spPr>
              <a:xfrm>
                <a:off x="6549068" y="2631968"/>
                <a:ext cx="2150378" cy="0"/>
              </a:xfrm>
              <a:prstGeom prst="line">
                <a:avLst/>
              </a:prstGeom>
              <a:ln w="12700">
                <a:solidFill>
                  <a:srgbClr val="1B7371"/>
                </a:solidFill>
                <a:prstDash val="sysDash"/>
              </a:ln>
            </p:spPr>
            <p:style>
              <a:lnRef idx="1">
                <a:schemeClr val="accent1"/>
              </a:lnRef>
              <a:fillRef idx="0">
                <a:schemeClr val="accent1"/>
              </a:fillRef>
              <a:effectRef idx="0">
                <a:schemeClr val="accent1"/>
              </a:effectRef>
              <a:fontRef idx="minor">
                <a:schemeClr val="tx1"/>
              </a:fontRef>
            </p:style>
          </p:cxnSp>
          <p:sp>
            <p:nvSpPr>
              <p:cNvPr id="17" name="椭圆 50"/>
              <p:cNvSpPr/>
              <p:nvPr/>
            </p:nvSpPr>
            <p:spPr>
              <a:xfrm flipV="1">
                <a:off x="7136256" y="2631968"/>
                <a:ext cx="856977" cy="432111"/>
              </a:xfrm>
              <a:custGeom>
                <a:avLst/>
                <a:gdLst/>
                <a:ahLst/>
                <a:cxnLst/>
                <a:rect l="l" t="t" r="r" b="b"/>
                <a:pathLst>
                  <a:path w="857558" h="431392">
                    <a:moveTo>
                      <a:pt x="428779" y="0"/>
                    </a:moveTo>
                    <a:cubicBezTo>
                      <a:pt x="665587" y="0"/>
                      <a:pt x="857558" y="191971"/>
                      <a:pt x="857558" y="428779"/>
                    </a:cubicBezTo>
                    <a:lnTo>
                      <a:pt x="857295" y="431392"/>
                    </a:lnTo>
                    <a:lnTo>
                      <a:pt x="263" y="431392"/>
                    </a:lnTo>
                    <a:cubicBezTo>
                      <a:pt x="3" y="430523"/>
                      <a:pt x="0" y="429651"/>
                      <a:pt x="0" y="428779"/>
                    </a:cubicBezTo>
                    <a:cubicBezTo>
                      <a:pt x="0" y="191971"/>
                      <a:pt x="191971" y="0"/>
                      <a:pt x="428779" y="0"/>
                    </a:cubicBezTo>
                    <a:close/>
                  </a:path>
                </a:pathLst>
              </a:cu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sp>
          <p:nvSpPr>
            <p:cNvPr id="18" name="矩形 17"/>
            <p:cNvSpPr>
              <a:spLocks noChangeArrowheads="1"/>
            </p:cNvSpPr>
            <p:nvPr/>
          </p:nvSpPr>
          <p:spPr bwMode="auto">
            <a:xfrm>
              <a:off x="8589743" y="2540341"/>
              <a:ext cx="639771" cy="101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r>
                <a:rPr lang="en-US" altLang="zh-CN" sz="5999" b="1" dirty="0">
                  <a:solidFill>
                    <a:prstClr val="white"/>
                  </a:solidFill>
                  <a:latin typeface="宋体" pitchFamily="2" charset="-122"/>
                  <a:ea typeface="创艺简细圆" pitchFamily="2" charset="-122"/>
                </a:rPr>
                <a:t>×</a:t>
              </a:r>
              <a:endParaRPr lang="zh-CN" altLang="en-US" sz="5999" b="1" dirty="0">
                <a:solidFill>
                  <a:prstClr val="white"/>
                </a:solidFill>
                <a:latin typeface="宋体" pitchFamily="2" charset="-122"/>
                <a:ea typeface="创艺简细圆" pitchFamily="2" charset="-122"/>
              </a:endParaRPr>
            </a:p>
          </p:txBody>
        </p:sp>
        <p:sp>
          <p:nvSpPr>
            <p:cNvPr id="19" name="TextBox 21"/>
            <p:cNvSpPr txBox="1">
              <a:spLocks noChangeArrowheads="1"/>
            </p:cNvSpPr>
            <p:nvPr/>
          </p:nvSpPr>
          <p:spPr bwMode="auto">
            <a:xfrm>
              <a:off x="5621452" y="1941062"/>
              <a:ext cx="9934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defTabSz="914217"/>
              <a:r>
                <a:rPr lang="en-US" altLang="zh-CN" sz="2400" b="1">
                  <a:solidFill>
                    <a:prstClr val="white"/>
                  </a:solidFill>
                  <a:latin typeface="+mn-lt"/>
                  <a:ea typeface="创艺简细圆" pitchFamily="2" charset="-122"/>
                </a:rPr>
                <a:t>01</a:t>
              </a:r>
              <a:endParaRPr lang="zh-CN" altLang="en-US" sz="2400" b="1">
                <a:solidFill>
                  <a:prstClr val="white"/>
                </a:solidFill>
                <a:latin typeface="+mn-lt"/>
                <a:ea typeface="创艺简细圆" pitchFamily="2" charset="-122"/>
              </a:endParaRPr>
            </a:p>
          </p:txBody>
        </p:sp>
        <p:sp>
          <p:nvSpPr>
            <p:cNvPr id="20" name="TextBox 22"/>
            <p:cNvSpPr txBox="1">
              <a:spLocks noChangeArrowheads="1"/>
            </p:cNvSpPr>
            <p:nvPr/>
          </p:nvSpPr>
          <p:spPr bwMode="auto">
            <a:xfrm>
              <a:off x="5621452" y="3504747"/>
              <a:ext cx="9934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defTabSz="914217"/>
              <a:r>
                <a:rPr lang="en-US" altLang="zh-CN" sz="2400" b="1" dirty="0">
                  <a:solidFill>
                    <a:prstClr val="white"/>
                  </a:solidFill>
                  <a:latin typeface="+mn-lt"/>
                  <a:ea typeface="创艺简细圆" pitchFamily="2" charset="-122"/>
                </a:rPr>
                <a:t>02</a:t>
              </a:r>
              <a:endParaRPr lang="zh-CN" altLang="en-US" sz="2400" b="1" dirty="0">
                <a:solidFill>
                  <a:prstClr val="white"/>
                </a:solidFill>
                <a:latin typeface="+mn-lt"/>
                <a:ea typeface="创艺简细圆" pitchFamily="2" charset="-122"/>
              </a:endParaRPr>
            </a:p>
          </p:txBody>
        </p:sp>
        <p:sp>
          <p:nvSpPr>
            <p:cNvPr id="35" name="矩形 34"/>
            <p:cNvSpPr/>
            <p:nvPr/>
          </p:nvSpPr>
          <p:spPr>
            <a:xfrm>
              <a:off x="1932265" y="3295172"/>
              <a:ext cx="232766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41" name="矩形 40"/>
            <p:cNvSpPr/>
            <p:nvPr/>
          </p:nvSpPr>
          <p:spPr>
            <a:xfrm>
              <a:off x="7956566" y="1644056"/>
              <a:ext cx="2327664"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grpSp>
      <p:grpSp>
        <p:nvGrpSpPr>
          <p:cNvPr id="42" name="组合 41"/>
          <p:cNvGrpSpPr/>
          <p:nvPr/>
        </p:nvGrpSpPr>
        <p:grpSpPr>
          <a:xfrm>
            <a:off x="1637696" y="4548144"/>
            <a:ext cx="8862297" cy="1121676"/>
            <a:chOff x="1637696" y="4533630"/>
            <a:chExt cx="8862297" cy="1121676"/>
          </a:xfrm>
        </p:grpSpPr>
        <p:cxnSp>
          <p:nvCxnSpPr>
            <p:cNvPr id="43" name="直接连接符 42"/>
            <p:cNvCxnSpPr/>
            <p:nvPr/>
          </p:nvCxnSpPr>
          <p:spPr bwMode="auto">
            <a:xfrm>
              <a:off x="1744687" y="4964767"/>
              <a:ext cx="8755306" cy="0"/>
            </a:xfrm>
            <a:prstGeom prst="line">
              <a:avLst/>
            </a:prstGeom>
            <a:ln w="12700">
              <a:solidFill>
                <a:srgbClr val="30CAC6"/>
              </a:solidFill>
              <a:prstDash val="sysDash"/>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1637696" y="4533630"/>
              <a:ext cx="8862297" cy="1121676"/>
              <a:chOff x="874712" y="3281646"/>
              <a:chExt cx="8862297" cy="1121676"/>
            </a:xfrm>
          </p:grpSpPr>
          <p:sp>
            <p:nvSpPr>
              <p:cNvPr id="45" name="矩形 44"/>
              <p:cNvSpPr/>
              <p:nvPr/>
            </p:nvSpPr>
            <p:spPr>
              <a:xfrm>
                <a:off x="874712" y="3793924"/>
                <a:ext cx="8862297" cy="609398"/>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solidFill>
                      <a:prstClr val="white"/>
                    </a:solidFill>
                  </a:rPr>
                  <a:t>中用户可以在投影仪或者计算机上进行演示也可以将演示文稿打印出来制作成胶片以便应用到更广泛的领域中</a:t>
                </a:r>
              </a:p>
            </p:txBody>
          </p:sp>
          <p:sp>
            <p:nvSpPr>
              <p:cNvPr id="46" name="矩形 45"/>
              <p:cNvSpPr/>
              <p:nvPr/>
            </p:nvSpPr>
            <p:spPr>
              <a:xfrm>
                <a:off x="874713" y="3281646"/>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spTree>
    <p:extLst>
      <p:ext uri="{BB962C8B-B14F-4D97-AF65-F5344CB8AC3E}">
        <p14:creationId xmlns:p14="http://schemas.microsoft.com/office/powerpoint/2010/main" val="29373321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p:tgtEl>
                                          <p:spTgt spid="37"/>
                                        </p:tgtEl>
                                        <p:attrNameLst>
                                          <p:attrName>ppt_x</p:attrName>
                                        </p:attrNameLst>
                                      </p:cBhvr>
                                      <p:tavLst>
                                        <p:tav tm="0">
                                          <p:val>
                                            <p:strVal val="#ppt_x-#ppt_w*1.125000"/>
                                          </p:val>
                                        </p:tav>
                                        <p:tav tm="100000">
                                          <p:val>
                                            <p:strVal val="#ppt_x"/>
                                          </p:val>
                                        </p:tav>
                                      </p:tavLst>
                                    </p:anim>
                                    <p:animEffect transition="in" filter="wipe(right)">
                                      <p:cBhvr>
                                        <p:cTn id="12" dur="500"/>
                                        <p:tgtEl>
                                          <p:spTgt spid="37"/>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8"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0-#ppt_w/2"/>
                                          </p:val>
                                        </p:tav>
                                        <p:tav tm="100000">
                                          <p:val>
                                            <p:strVal val="#ppt_x"/>
                                          </p:val>
                                        </p:tav>
                                      </p:tavLst>
                                    </p:anim>
                                    <p:anim calcmode="lin" valueType="num">
                                      <p:cBhvr additive="base">
                                        <p:cTn id="23"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ext uri="{D42A27DB-BD31-4B8C-83A1-F6EECF244321}">
                <p14:modId xmlns:p14="http://schemas.microsoft.com/office/powerpoint/2010/main" val="4035635636"/>
              </p:ext>
            </p:extLst>
          </p:nvPr>
        </p:nvGraphicFramePr>
        <p:xfrm>
          <a:off x="555929" y="1802286"/>
          <a:ext cx="6344826" cy="4231417"/>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组合 15"/>
          <p:cNvGrpSpPr/>
          <p:nvPr/>
        </p:nvGrpSpPr>
        <p:grpSpPr>
          <a:xfrm>
            <a:off x="7077756" y="1802286"/>
            <a:ext cx="4028502" cy="962022"/>
            <a:chOff x="874713" y="3325188"/>
            <a:chExt cx="4028502" cy="962022"/>
          </a:xfrm>
        </p:grpSpPr>
        <p:sp>
          <p:nvSpPr>
            <p:cNvPr id="17" name="矩形 16"/>
            <p:cNvSpPr/>
            <p:nvPr/>
          </p:nvSpPr>
          <p:spPr>
            <a:xfrm>
              <a:off x="874713" y="3677812"/>
              <a:ext cx="4028502"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用户可以在投影仪或者计算机上进行演示也可以将演示文稿打印出来制作成胶更广泛的领域中</a:t>
              </a:r>
            </a:p>
          </p:txBody>
        </p:sp>
        <p:sp>
          <p:nvSpPr>
            <p:cNvPr id="18" name="矩形 17"/>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19" name="组合 18"/>
          <p:cNvGrpSpPr/>
          <p:nvPr/>
        </p:nvGrpSpPr>
        <p:grpSpPr>
          <a:xfrm>
            <a:off x="1019856" y="332705"/>
            <a:ext cx="6057900" cy="739494"/>
            <a:chOff x="1524000" y="400931"/>
            <a:chExt cx="6057900" cy="739494"/>
          </a:xfrm>
        </p:grpSpPr>
        <p:sp>
          <p:nvSpPr>
            <p:cNvPr id="20" name="文本框 19"/>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21" name="文本框 20"/>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22" name="矩形 21"/>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7077756" y="3268229"/>
            <a:ext cx="4028502" cy="962022"/>
            <a:chOff x="874713" y="3325188"/>
            <a:chExt cx="4028502" cy="962022"/>
          </a:xfrm>
        </p:grpSpPr>
        <p:sp>
          <p:nvSpPr>
            <p:cNvPr id="24" name="矩形 23"/>
            <p:cNvSpPr/>
            <p:nvPr/>
          </p:nvSpPr>
          <p:spPr>
            <a:xfrm>
              <a:off x="874713" y="3677812"/>
              <a:ext cx="4028502"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用户可以在投影仪或者计算机上进行演示也可以将演示文稿打印出来制作成胶更广泛的领域中</a:t>
              </a:r>
            </a:p>
          </p:txBody>
        </p:sp>
        <p:sp>
          <p:nvSpPr>
            <p:cNvPr id="25" name="矩形 24"/>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6" name="组合 25"/>
          <p:cNvGrpSpPr/>
          <p:nvPr/>
        </p:nvGrpSpPr>
        <p:grpSpPr>
          <a:xfrm>
            <a:off x="7077756" y="4734172"/>
            <a:ext cx="4028502" cy="962022"/>
            <a:chOff x="874713" y="3325188"/>
            <a:chExt cx="4028502" cy="962022"/>
          </a:xfrm>
        </p:grpSpPr>
        <p:sp>
          <p:nvSpPr>
            <p:cNvPr id="27" name="矩形 26"/>
            <p:cNvSpPr/>
            <p:nvPr/>
          </p:nvSpPr>
          <p:spPr>
            <a:xfrm>
              <a:off x="874713" y="3677812"/>
              <a:ext cx="4028502"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用户可以在投影仪或者计算机上进行演示也可以将演示文稿打印出来制作成胶更广泛的领域中</a:t>
              </a:r>
            </a:p>
          </p:txBody>
        </p:sp>
        <p:sp>
          <p:nvSpPr>
            <p:cNvPr id="28" name="矩形 27"/>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43498676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p:tgtEl>
                                          <p:spTgt spid="19"/>
                                        </p:tgtEl>
                                        <p:attrNameLst>
                                          <p:attrName>ppt_x</p:attrName>
                                        </p:attrNameLst>
                                      </p:cBhvr>
                                      <p:tavLst>
                                        <p:tav tm="0">
                                          <p:val>
                                            <p:strVal val="#ppt_x-#ppt_w*1.125000"/>
                                          </p:val>
                                        </p:tav>
                                        <p:tav tm="100000">
                                          <p:val>
                                            <p:strVal val="#ppt_x"/>
                                          </p:val>
                                        </p:tav>
                                      </p:tavLst>
                                    </p:anim>
                                    <p:animEffect transition="in" filter="wipe(right)">
                                      <p:cBhvr>
                                        <p:cTn id="12" dur="500"/>
                                        <p:tgtEl>
                                          <p:spTgt spid="19"/>
                                        </p:tgtEl>
                                      </p:cBhvr>
                                    </p:animEffect>
                                  </p:childTnLst>
                                </p:cTn>
                              </p:par>
                            </p:childTnLst>
                          </p:cTn>
                        </p:par>
                        <p:par>
                          <p:cTn id="13" fill="hold">
                            <p:stCondLst>
                              <p:cond delay="1000"/>
                            </p:stCondLst>
                            <p:childTnLst>
                              <p:par>
                                <p:cTn id="14" presetID="31"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 calcmode="lin" valueType="num">
                                      <p:cBhvr>
                                        <p:cTn id="18" dur="1000" fill="hold"/>
                                        <p:tgtEl>
                                          <p:spTgt spid="5"/>
                                        </p:tgtEl>
                                        <p:attrNameLst>
                                          <p:attrName>style.rotation</p:attrName>
                                        </p:attrNameLst>
                                      </p:cBhvr>
                                      <p:tavLst>
                                        <p:tav tm="0">
                                          <p:val>
                                            <p:fltVal val="90"/>
                                          </p:val>
                                        </p:tav>
                                        <p:tav tm="100000">
                                          <p:val>
                                            <p:fltVal val="0"/>
                                          </p:val>
                                        </p:tav>
                                      </p:tavLst>
                                    </p:anim>
                                    <p:animEffect transition="in" filter="fade">
                                      <p:cBhvr>
                                        <p:cTn id="19" dur="1000"/>
                                        <p:tgtEl>
                                          <p:spTgt spid="5"/>
                                        </p:tgtEl>
                                      </p:cBhvr>
                                    </p:animEffect>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1+#ppt_w/2"/>
                                          </p:val>
                                        </p:tav>
                                        <p:tav tm="100000">
                                          <p:val>
                                            <p:strVal val="#ppt_x"/>
                                          </p:val>
                                        </p:tav>
                                      </p:tavLst>
                                    </p:anim>
                                    <p:anim calcmode="lin" valueType="num">
                                      <p:cBhvr additive="base">
                                        <p:cTn id="29" dur="500" fill="hold"/>
                                        <p:tgtEl>
                                          <p:spTgt spid="23"/>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1+#ppt_w/2"/>
                                          </p:val>
                                        </p:tav>
                                        <p:tav tm="100000">
                                          <p:val>
                                            <p:strVal val="#ppt_x"/>
                                          </p:val>
                                        </p:tav>
                                      </p:tavLst>
                                    </p:anim>
                                    <p:anim calcmode="lin" valueType="num">
                                      <p:cBhvr additive="base">
                                        <p:cTn id="34"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251733" y="1660208"/>
            <a:ext cx="1683416" cy="4258309"/>
          </a:xfrm>
          <a:prstGeom prst="roundRect">
            <a:avLst>
              <a:gd name="adj" fmla="val 0"/>
            </a:avLst>
          </a:prstGeom>
          <a:solidFill>
            <a:srgbClr val="30CAC6"/>
          </a:solidFill>
          <a:ln>
            <a:noFill/>
          </a:ln>
          <a:effectLst>
            <a:outerShdw blurRad="76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ea typeface="创艺简细圆" pitchFamily="2" charset="-122"/>
            </a:endParaRPr>
          </a:p>
        </p:txBody>
      </p:sp>
      <p:sp>
        <p:nvSpPr>
          <p:cNvPr id="3" name="圆角矩形 2"/>
          <p:cNvSpPr/>
          <p:nvPr/>
        </p:nvSpPr>
        <p:spPr>
          <a:xfrm>
            <a:off x="3105263" y="1660208"/>
            <a:ext cx="1683416" cy="4258309"/>
          </a:xfrm>
          <a:prstGeom prst="roundRect">
            <a:avLst>
              <a:gd name="adj" fmla="val 0"/>
            </a:avLst>
          </a:prstGeom>
          <a:solidFill>
            <a:srgbClr val="30CAC6"/>
          </a:solidFill>
          <a:ln w="317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ea typeface="创艺简细圆" pitchFamily="2" charset="-122"/>
            </a:endParaRPr>
          </a:p>
        </p:txBody>
      </p:sp>
      <p:sp>
        <p:nvSpPr>
          <p:cNvPr id="4" name="圆角矩形 3"/>
          <p:cNvSpPr/>
          <p:nvPr/>
        </p:nvSpPr>
        <p:spPr>
          <a:xfrm>
            <a:off x="4960725" y="1660208"/>
            <a:ext cx="1681376" cy="4258309"/>
          </a:xfrm>
          <a:prstGeom prst="roundRect">
            <a:avLst>
              <a:gd name="adj" fmla="val 0"/>
            </a:avLst>
          </a:prstGeom>
          <a:solidFill>
            <a:srgbClr val="30CAC6"/>
          </a:solidFill>
          <a:ln w="317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ea typeface="创艺简细圆" pitchFamily="2" charset="-122"/>
            </a:endParaRPr>
          </a:p>
        </p:txBody>
      </p:sp>
      <p:grpSp>
        <p:nvGrpSpPr>
          <p:cNvPr id="32" name="组合 31"/>
          <p:cNvGrpSpPr/>
          <p:nvPr/>
        </p:nvGrpSpPr>
        <p:grpSpPr>
          <a:xfrm>
            <a:off x="7077756" y="1819283"/>
            <a:ext cx="4025673" cy="1220554"/>
            <a:chOff x="874712" y="3325188"/>
            <a:chExt cx="4025673" cy="1220554"/>
          </a:xfrm>
        </p:grpSpPr>
        <p:sp>
          <p:nvSpPr>
            <p:cNvPr id="33" name="矩形 32"/>
            <p:cNvSpPr/>
            <p:nvPr/>
          </p:nvSpPr>
          <p:spPr>
            <a:xfrm>
              <a:off x="874712" y="3677812"/>
              <a:ext cx="4025673"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34" name="矩形 33"/>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5" name="组合 34"/>
          <p:cNvGrpSpPr/>
          <p:nvPr/>
        </p:nvGrpSpPr>
        <p:grpSpPr>
          <a:xfrm>
            <a:off x="1019856" y="332705"/>
            <a:ext cx="6057900" cy="739494"/>
            <a:chOff x="1524000" y="400931"/>
            <a:chExt cx="6057900" cy="739494"/>
          </a:xfrm>
        </p:grpSpPr>
        <p:sp>
          <p:nvSpPr>
            <p:cNvPr id="36" name="文本框 35"/>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37" name="文本框 36"/>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38" name="矩形 37"/>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7077756" y="3191052"/>
            <a:ext cx="4025673" cy="1220554"/>
            <a:chOff x="874712" y="3325188"/>
            <a:chExt cx="4025673" cy="1220554"/>
          </a:xfrm>
        </p:grpSpPr>
        <p:sp>
          <p:nvSpPr>
            <p:cNvPr id="40" name="矩形 39"/>
            <p:cNvSpPr/>
            <p:nvPr/>
          </p:nvSpPr>
          <p:spPr>
            <a:xfrm>
              <a:off x="874712" y="3677812"/>
              <a:ext cx="4025673"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1" name="矩形 40"/>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2" name="组合 41"/>
          <p:cNvGrpSpPr/>
          <p:nvPr/>
        </p:nvGrpSpPr>
        <p:grpSpPr>
          <a:xfrm>
            <a:off x="7077756" y="4562822"/>
            <a:ext cx="4025673" cy="1220554"/>
            <a:chOff x="874712" y="3325188"/>
            <a:chExt cx="4025673" cy="1220554"/>
          </a:xfrm>
        </p:grpSpPr>
        <p:sp>
          <p:nvSpPr>
            <p:cNvPr id="43" name="矩形 42"/>
            <p:cNvSpPr/>
            <p:nvPr/>
          </p:nvSpPr>
          <p:spPr>
            <a:xfrm>
              <a:off x="874712" y="3677812"/>
              <a:ext cx="4025673"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4" name="矩形 43"/>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
        <p:nvSpPr>
          <p:cNvPr id="46" name="矩形 45"/>
          <p:cNvSpPr/>
          <p:nvPr/>
        </p:nvSpPr>
        <p:spPr>
          <a:xfrm>
            <a:off x="1306359" y="3460256"/>
            <a:ext cx="1575250" cy="190205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8" name="矩形 47"/>
          <p:cNvSpPr/>
          <p:nvPr/>
        </p:nvSpPr>
        <p:spPr>
          <a:xfrm>
            <a:off x="3162513" y="3460256"/>
            <a:ext cx="1575250" cy="190205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9" name="矩形 48"/>
          <p:cNvSpPr/>
          <p:nvPr/>
        </p:nvSpPr>
        <p:spPr>
          <a:xfrm>
            <a:off x="4985302" y="3460256"/>
            <a:ext cx="1575250" cy="190205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effectLst/>
                <a:uLnTx/>
                <a:uFillTx/>
                <a:latin typeface="Arial"/>
                <a:ea typeface="微软雅黑"/>
                <a:cs typeface="+mn-cs"/>
              </a:rPr>
              <a:t>用户可以在投影仪或者计算机上进行演示也可以将演示文稿打印出来制作成胶片以便应用到更广泛的领域中</a:t>
            </a:r>
          </a:p>
        </p:txBody>
      </p:sp>
      <p:pic>
        <p:nvPicPr>
          <p:cNvPr id="16" name="图片占位符 1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21" r="16621"/>
          <a:stretch>
            <a:fillRect/>
          </a:stretch>
        </p:blipFill>
        <p:spPr/>
      </p:pic>
      <p:pic>
        <p:nvPicPr>
          <p:cNvPr id="50" name="图片占位符 49"/>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21" r="16621"/>
          <a:stretch>
            <a:fillRect/>
          </a:stretch>
        </p:blipFill>
        <p:spPr/>
      </p:pic>
      <p:pic>
        <p:nvPicPr>
          <p:cNvPr id="51" name="图片占位符 5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21789" r="21789"/>
          <a:stretch>
            <a:fillRect/>
          </a:stretch>
        </p:blipFill>
        <p:spPr/>
      </p:pic>
    </p:spTree>
    <p:extLst>
      <p:ext uri="{BB962C8B-B14F-4D97-AF65-F5344CB8AC3E}">
        <p14:creationId xmlns:p14="http://schemas.microsoft.com/office/powerpoint/2010/main" val="1136332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p:tgtEl>
                                          <p:spTgt spid="35"/>
                                        </p:tgtEl>
                                        <p:attrNameLst>
                                          <p:attrName>ppt_x</p:attrName>
                                        </p:attrNameLst>
                                      </p:cBhvr>
                                      <p:tavLst>
                                        <p:tav tm="0">
                                          <p:val>
                                            <p:strVal val="#ppt_x-#ppt_w*1.125000"/>
                                          </p:val>
                                        </p:tav>
                                        <p:tav tm="100000">
                                          <p:val>
                                            <p:strVal val="#ppt_x"/>
                                          </p:val>
                                        </p:tav>
                                      </p:tavLst>
                                    </p:anim>
                                    <p:animEffect transition="in" filter="wipe(right)">
                                      <p:cBhvr>
                                        <p:cTn id="12" dur="500"/>
                                        <p:tgtEl>
                                          <p:spTgt spid="35"/>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1000"/>
                                        <p:tgtEl>
                                          <p:spTgt spid="48"/>
                                        </p:tgtEl>
                                      </p:cBhvr>
                                    </p:animEffect>
                                    <p:anim calcmode="lin" valueType="num">
                                      <p:cBhvr>
                                        <p:cTn id="38" dur="1000" fill="hold"/>
                                        <p:tgtEl>
                                          <p:spTgt spid="48"/>
                                        </p:tgtEl>
                                        <p:attrNameLst>
                                          <p:attrName>ppt_x</p:attrName>
                                        </p:attrNameLst>
                                      </p:cBhvr>
                                      <p:tavLst>
                                        <p:tav tm="0">
                                          <p:val>
                                            <p:strVal val="#ppt_x"/>
                                          </p:val>
                                        </p:tav>
                                        <p:tav tm="100000">
                                          <p:val>
                                            <p:strVal val="#ppt_x"/>
                                          </p:val>
                                        </p:tav>
                                      </p:tavLst>
                                    </p:anim>
                                    <p:anim calcmode="lin" valueType="num">
                                      <p:cBhvr>
                                        <p:cTn id="39" dur="1000" fill="hold"/>
                                        <p:tgtEl>
                                          <p:spTgt spid="4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1000"/>
                                        <p:tgtEl>
                                          <p:spTgt spid="50"/>
                                        </p:tgtEl>
                                      </p:cBhvr>
                                    </p:animEffect>
                                    <p:anim calcmode="lin" valueType="num">
                                      <p:cBhvr>
                                        <p:cTn id="43" dur="1000" fill="hold"/>
                                        <p:tgtEl>
                                          <p:spTgt spid="50"/>
                                        </p:tgtEl>
                                        <p:attrNameLst>
                                          <p:attrName>ppt_x</p:attrName>
                                        </p:attrNameLst>
                                      </p:cBhvr>
                                      <p:tavLst>
                                        <p:tav tm="0">
                                          <p:val>
                                            <p:strVal val="#ppt_x"/>
                                          </p:val>
                                        </p:tav>
                                        <p:tav tm="100000">
                                          <p:val>
                                            <p:strVal val="#ppt_x"/>
                                          </p:val>
                                        </p:tav>
                                      </p:tavLst>
                                    </p:anim>
                                    <p:anim calcmode="lin" valueType="num">
                                      <p:cBhvr>
                                        <p:cTn id="44" dur="1000" fill="hold"/>
                                        <p:tgtEl>
                                          <p:spTgt spid="50"/>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1000"/>
                                        <p:tgtEl>
                                          <p:spTgt spid="49"/>
                                        </p:tgtEl>
                                      </p:cBhvr>
                                    </p:animEffect>
                                    <p:anim calcmode="lin" valueType="num">
                                      <p:cBhvr>
                                        <p:cTn id="54" dur="1000" fill="hold"/>
                                        <p:tgtEl>
                                          <p:spTgt spid="49"/>
                                        </p:tgtEl>
                                        <p:attrNameLst>
                                          <p:attrName>ppt_x</p:attrName>
                                        </p:attrNameLst>
                                      </p:cBhvr>
                                      <p:tavLst>
                                        <p:tav tm="0">
                                          <p:val>
                                            <p:strVal val="#ppt_x"/>
                                          </p:val>
                                        </p:tav>
                                        <p:tav tm="100000">
                                          <p:val>
                                            <p:strVal val="#ppt_x"/>
                                          </p:val>
                                        </p:tav>
                                      </p:tavLst>
                                    </p:anim>
                                    <p:anim calcmode="lin" valueType="num">
                                      <p:cBhvr>
                                        <p:cTn id="55" dur="1000" fill="hold"/>
                                        <p:tgtEl>
                                          <p:spTgt spid="49"/>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anim calcmode="lin" valueType="num">
                                      <p:cBhvr>
                                        <p:cTn id="59" dur="1000" fill="hold"/>
                                        <p:tgtEl>
                                          <p:spTgt spid="51"/>
                                        </p:tgtEl>
                                        <p:attrNameLst>
                                          <p:attrName>ppt_x</p:attrName>
                                        </p:attrNameLst>
                                      </p:cBhvr>
                                      <p:tavLst>
                                        <p:tav tm="0">
                                          <p:val>
                                            <p:strVal val="#ppt_x"/>
                                          </p:val>
                                        </p:tav>
                                        <p:tav tm="100000">
                                          <p:val>
                                            <p:strVal val="#ppt_x"/>
                                          </p:val>
                                        </p:tav>
                                      </p:tavLst>
                                    </p:anim>
                                    <p:anim calcmode="lin" valueType="num">
                                      <p:cBhvr>
                                        <p:cTn id="60" dur="1000" fill="hold"/>
                                        <p:tgtEl>
                                          <p:spTgt spid="51"/>
                                        </p:tgtEl>
                                        <p:attrNameLst>
                                          <p:attrName>ppt_y</p:attrName>
                                        </p:attrNameLst>
                                      </p:cBhvr>
                                      <p:tavLst>
                                        <p:tav tm="0">
                                          <p:val>
                                            <p:strVal val="#ppt_y+.1"/>
                                          </p:val>
                                        </p:tav>
                                        <p:tav tm="100000">
                                          <p:val>
                                            <p:strVal val="#ppt_y"/>
                                          </p:val>
                                        </p:tav>
                                      </p:tavLst>
                                    </p:anim>
                                  </p:childTnLst>
                                </p:cTn>
                              </p:par>
                            </p:childTnLst>
                          </p:cTn>
                        </p:par>
                        <p:par>
                          <p:cTn id="61" fill="hold">
                            <p:stCondLst>
                              <p:cond delay="4000"/>
                            </p:stCondLst>
                            <p:childTnLst>
                              <p:par>
                                <p:cTn id="62" presetID="12" presetClass="entr" presetSubtype="8" fill="hold" nodeType="after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500"/>
                                        <p:tgtEl>
                                          <p:spTgt spid="32"/>
                                        </p:tgtEl>
                                        <p:attrNameLst>
                                          <p:attrName>ppt_x</p:attrName>
                                        </p:attrNameLst>
                                      </p:cBhvr>
                                      <p:tavLst>
                                        <p:tav tm="0">
                                          <p:val>
                                            <p:strVal val="#ppt_x-#ppt_w*1.125000"/>
                                          </p:val>
                                        </p:tav>
                                        <p:tav tm="100000">
                                          <p:val>
                                            <p:strVal val="#ppt_x"/>
                                          </p:val>
                                        </p:tav>
                                      </p:tavLst>
                                    </p:anim>
                                    <p:animEffect transition="in" filter="wipe(right)">
                                      <p:cBhvr>
                                        <p:cTn id="65" dur="500"/>
                                        <p:tgtEl>
                                          <p:spTgt spid="32"/>
                                        </p:tgtEl>
                                      </p:cBhvr>
                                    </p:animEffect>
                                  </p:childTnLst>
                                </p:cTn>
                              </p:par>
                            </p:childTnLst>
                          </p:cTn>
                        </p:par>
                        <p:par>
                          <p:cTn id="66" fill="hold">
                            <p:stCondLst>
                              <p:cond delay="4500"/>
                            </p:stCondLst>
                            <p:childTnLst>
                              <p:par>
                                <p:cTn id="67" presetID="12" presetClass="entr" presetSubtype="8" fill="hold" nodeType="after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additive="base">
                                        <p:cTn id="69" dur="500"/>
                                        <p:tgtEl>
                                          <p:spTgt spid="39"/>
                                        </p:tgtEl>
                                        <p:attrNameLst>
                                          <p:attrName>ppt_x</p:attrName>
                                        </p:attrNameLst>
                                      </p:cBhvr>
                                      <p:tavLst>
                                        <p:tav tm="0">
                                          <p:val>
                                            <p:strVal val="#ppt_x-#ppt_w*1.125000"/>
                                          </p:val>
                                        </p:tav>
                                        <p:tav tm="100000">
                                          <p:val>
                                            <p:strVal val="#ppt_x"/>
                                          </p:val>
                                        </p:tav>
                                      </p:tavLst>
                                    </p:anim>
                                    <p:animEffect transition="in" filter="wipe(right)">
                                      <p:cBhvr>
                                        <p:cTn id="70" dur="500"/>
                                        <p:tgtEl>
                                          <p:spTgt spid="39"/>
                                        </p:tgtEl>
                                      </p:cBhvr>
                                    </p:animEffect>
                                  </p:childTnLst>
                                </p:cTn>
                              </p:par>
                            </p:childTnLst>
                          </p:cTn>
                        </p:par>
                        <p:par>
                          <p:cTn id="71" fill="hold">
                            <p:stCondLst>
                              <p:cond delay="5000"/>
                            </p:stCondLst>
                            <p:childTnLst>
                              <p:par>
                                <p:cTn id="72" presetID="12" presetClass="entr" presetSubtype="8" fill="hold" nodeType="after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additive="base">
                                        <p:cTn id="74" dur="500"/>
                                        <p:tgtEl>
                                          <p:spTgt spid="42"/>
                                        </p:tgtEl>
                                        <p:attrNameLst>
                                          <p:attrName>ppt_x</p:attrName>
                                        </p:attrNameLst>
                                      </p:cBhvr>
                                      <p:tavLst>
                                        <p:tav tm="0">
                                          <p:val>
                                            <p:strVal val="#ppt_x-#ppt_w*1.125000"/>
                                          </p:val>
                                        </p:tav>
                                        <p:tav tm="100000">
                                          <p:val>
                                            <p:strVal val="#ppt_x"/>
                                          </p:val>
                                        </p:tav>
                                      </p:tavLst>
                                    </p:anim>
                                    <p:animEffect transition="in" filter="wipe(right)">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38" grpId="0" animBg="1"/>
      <p:bldP spid="46" grpId="0"/>
      <p:bldP spid="48"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2291928" y="642740"/>
            <a:ext cx="3485977" cy="538609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altLang="zh-CN" sz="34393" b="1" i="0" u="none" strike="noStrike" kern="1200" cap="none" spc="0" normalizeH="0" baseline="0" noProof="0" dirty="0">
                <a:ln w="19050">
                  <a:noFill/>
                  <a:prstDash val="dash"/>
                </a:ln>
                <a:solidFill>
                  <a:srgbClr val="30CAC6"/>
                </a:solidFill>
                <a:effectLst/>
                <a:uLnTx/>
                <a:uFillTx/>
                <a:latin typeface="Arial"/>
                <a:ea typeface="创艺简细圆" pitchFamily="2" charset="-122"/>
                <a:cs typeface="Segoe UI Black" panose="020B0A02040204020203" pitchFamily="34" charset="0"/>
              </a:rPr>
              <a:t>3</a:t>
            </a:r>
            <a:endParaRPr kumimoji="0" lang="zh-CN" altLang="en-US" sz="34393" b="1" i="0" u="none" strike="noStrike" kern="1200" cap="none" spc="0" normalizeH="0" baseline="0" noProof="0" dirty="0">
              <a:ln w="19050">
                <a:noFill/>
                <a:prstDash val="dash"/>
              </a:ln>
              <a:solidFill>
                <a:srgbClr val="30CAC6"/>
              </a:solidFill>
              <a:effectLst/>
              <a:uLnTx/>
              <a:uFillTx/>
              <a:latin typeface="Arial"/>
              <a:ea typeface="创艺简细圆" pitchFamily="2" charset="-122"/>
              <a:cs typeface="Segoe UI Black" panose="020B0A02040204020203" pitchFamily="34" charset="0"/>
            </a:endParaRPr>
          </a:p>
        </p:txBody>
      </p:sp>
      <p:grpSp>
        <p:nvGrpSpPr>
          <p:cNvPr id="72" name="组合 71"/>
          <p:cNvGrpSpPr/>
          <p:nvPr/>
        </p:nvGrpSpPr>
        <p:grpSpPr>
          <a:xfrm rot="5400000">
            <a:off x="4935356" y="916851"/>
            <a:ext cx="3461819" cy="7915947"/>
            <a:chOff x="5069004" y="-2257751"/>
            <a:chExt cx="3461818" cy="8361750"/>
          </a:xfrm>
        </p:grpSpPr>
        <p:sp>
          <p:nvSpPr>
            <p:cNvPr id="73" name="任意多边形 72"/>
            <p:cNvSpPr/>
            <p:nvPr/>
          </p:nvSpPr>
          <p:spPr>
            <a:xfrm rot="17757631">
              <a:off x="3226532" y="799710"/>
              <a:ext cx="7146761" cy="3461818"/>
            </a:xfrm>
            <a:custGeom>
              <a:avLst/>
              <a:gdLst>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91550"/>
                <a:gd name="connsiteY0" fmla="*/ 60325 h 3895725"/>
                <a:gd name="connsiteX1" fmla="*/ 8407400 w 8591550"/>
                <a:gd name="connsiteY1" fmla="*/ 60325 h 3895725"/>
                <a:gd name="connsiteX2" fmla="*/ 8255000 w 8591550"/>
                <a:gd name="connsiteY2" fmla="*/ 85725 h 3895725"/>
                <a:gd name="connsiteX3" fmla="*/ 0 w 8591550"/>
                <a:gd name="connsiteY3" fmla="*/ 3895725 h 3895725"/>
                <a:gd name="connsiteX4" fmla="*/ 8534400 w 8591550"/>
                <a:gd name="connsiteY4" fmla="*/ 212725 h 3895725"/>
                <a:gd name="connsiteX5" fmla="*/ 8591550 w 8591550"/>
                <a:gd name="connsiteY5" fmla="*/ 0 h 3895725"/>
                <a:gd name="connsiteX6" fmla="*/ 8407400 w 8591550"/>
                <a:gd name="connsiteY6" fmla="*/ 60325 h 3895725"/>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15350 w 8534400"/>
                <a:gd name="connsiteY5" fmla="*/ 34925 h 3835400"/>
                <a:gd name="connsiteX6" fmla="*/ 8407400 w 8534400"/>
                <a:gd name="connsiteY6" fmla="*/ 0 h 3835400"/>
                <a:gd name="connsiteX0" fmla="*/ 8388350 w 8534400"/>
                <a:gd name="connsiteY0" fmla="*/ 0 h 3863975"/>
                <a:gd name="connsiteX1" fmla="*/ 8407400 w 8534400"/>
                <a:gd name="connsiteY1" fmla="*/ 28575 h 3863975"/>
                <a:gd name="connsiteX2" fmla="*/ 8255000 w 8534400"/>
                <a:gd name="connsiteY2" fmla="*/ 53975 h 3863975"/>
                <a:gd name="connsiteX3" fmla="*/ 0 w 8534400"/>
                <a:gd name="connsiteY3" fmla="*/ 3863975 h 3863975"/>
                <a:gd name="connsiteX4" fmla="*/ 8534400 w 8534400"/>
                <a:gd name="connsiteY4" fmla="*/ 180975 h 3863975"/>
                <a:gd name="connsiteX5" fmla="*/ 8515350 w 8534400"/>
                <a:gd name="connsiteY5" fmla="*/ 63500 h 3863975"/>
                <a:gd name="connsiteX6" fmla="*/ 8388350 w 8534400"/>
                <a:gd name="connsiteY6" fmla="*/ 0 h 3863975"/>
                <a:gd name="connsiteX0" fmla="*/ 8388350 w 8977173"/>
                <a:gd name="connsiteY0" fmla="*/ 2436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7" fmla="*/ 8388350 w 8977173"/>
                <a:gd name="connsiteY7" fmla="*/ 243655 h 4107630"/>
                <a:gd name="connsiteX0" fmla="*/ 8515350 w 8977173"/>
                <a:gd name="connsiteY0" fmla="*/ 3071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0" fmla="*/ 8515350 w 8977173"/>
                <a:gd name="connsiteY0" fmla="*/ 307155 h 4107630"/>
                <a:gd name="connsiteX1" fmla="*/ 8572500 w 8977173"/>
                <a:gd name="connsiteY1" fmla="*/ 250006 h 4107630"/>
                <a:gd name="connsiteX2" fmla="*/ 8255000 w 8977173"/>
                <a:gd name="connsiteY2" fmla="*/ 297630 h 4107630"/>
                <a:gd name="connsiteX3" fmla="*/ 0 w 8977173"/>
                <a:gd name="connsiteY3" fmla="*/ 4107630 h 4107630"/>
                <a:gd name="connsiteX4" fmla="*/ 8534400 w 8977173"/>
                <a:gd name="connsiteY4" fmla="*/ 424630 h 4107630"/>
                <a:gd name="connsiteX5" fmla="*/ 8515350 w 8977173"/>
                <a:gd name="connsiteY5" fmla="*/ 307155 h 4107630"/>
                <a:gd name="connsiteX0" fmla="*/ 8515350 w 8929749"/>
                <a:gd name="connsiteY0" fmla="*/ 295598 h 4096073"/>
                <a:gd name="connsiteX1" fmla="*/ 8451056 w 8929749"/>
                <a:gd name="connsiteY1" fmla="*/ 271786 h 4096073"/>
                <a:gd name="connsiteX2" fmla="*/ 8255000 w 8929749"/>
                <a:gd name="connsiteY2" fmla="*/ 286073 h 4096073"/>
                <a:gd name="connsiteX3" fmla="*/ 0 w 8929749"/>
                <a:gd name="connsiteY3" fmla="*/ 4096073 h 4096073"/>
                <a:gd name="connsiteX4" fmla="*/ 8534400 w 8929749"/>
                <a:gd name="connsiteY4" fmla="*/ 413073 h 4096073"/>
                <a:gd name="connsiteX5" fmla="*/ 8515350 w 8929749"/>
                <a:gd name="connsiteY5" fmla="*/ 295598 h 4096073"/>
                <a:gd name="connsiteX0" fmla="*/ 8515350 w 8534400"/>
                <a:gd name="connsiteY0" fmla="*/ 9525 h 3810000"/>
                <a:gd name="connsiteX1" fmla="*/ 8255000 w 8534400"/>
                <a:gd name="connsiteY1" fmla="*/ 0 h 3810000"/>
                <a:gd name="connsiteX2" fmla="*/ 0 w 8534400"/>
                <a:gd name="connsiteY2" fmla="*/ 3810000 h 3810000"/>
                <a:gd name="connsiteX3" fmla="*/ 8534400 w 8534400"/>
                <a:gd name="connsiteY3" fmla="*/ 127000 h 3810000"/>
                <a:gd name="connsiteX4" fmla="*/ 8515350 w 8534400"/>
                <a:gd name="connsiteY4" fmla="*/ 9525 h 3810000"/>
                <a:gd name="connsiteX0" fmla="*/ 8515350 w 8948791"/>
                <a:gd name="connsiteY0" fmla="*/ 293285 h 4093760"/>
                <a:gd name="connsiteX1" fmla="*/ 8255000 w 8948791"/>
                <a:gd name="connsiteY1" fmla="*/ 283760 h 4093760"/>
                <a:gd name="connsiteX2" fmla="*/ 0 w 8948791"/>
                <a:gd name="connsiteY2" fmla="*/ 4093760 h 4093760"/>
                <a:gd name="connsiteX3" fmla="*/ 8534400 w 8948791"/>
                <a:gd name="connsiteY3" fmla="*/ 410760 h 4093760"/>
                <a:gd name="connsiteX4" fmla="*/ 8515350 w 8948791"/>
                <a:gd name="connsiteY4" fmla="*/ 293285 h 4093760"/>
                <a:gd name="connsiteX0" fmla="*/ 8810625 w 9075772"/>
                <a:gd name="connsiteY0" fmla="*/ 293285 h 4093760"/>
                <a:gd name="connsiteX1" fmla="*/ 8255000 w 9075772"/>
                <a:gd name="connsiteY1" fmla="*/ 283760 h 4093760"/>
                <a:gd name="connsiteX2" fmla="*/ 0 w 9075772"/>
                <a:gd name="connsiteY2" fmla="*/ 4093760 h 4093760"/>
                <a:gd name="connsiteX3" fmla="*/ 8534400 w 9075772"/>
                <a:gd name="connsiteY3" fmla="*/ 410760 h 4093760"/>
                <a:gd name="connsiteX4" fmla="*/ 8810625 w 9075772"/>
                <a:gd name="connsiteY4" fmla="*/ 293285 h 4093760"/>
                <a:gd name="connsiteX0" fmla="*/ 8810625 w 9109668"/>
                <a:gd name="connsiteY0" fmla="*/ 302029 h 4102504"/>
                <a:gd name="connsiteX1" fmla="*/ 8255000 w 9109668"/>
                <a:gd name="connsiteY1" fmla="*/ 292504 h 4102504"/>
                <a:gd name="connsiteX2" fmla="*/ 0 w 9109668"/>
                <a:gd name="connsiteY2" fmla="*/ 4102504 h 4102504"/>
                <a:gd name="connsiteX3" fmla="*/ 8534400 w 9109668"/>
                <a:gd name="connsiteY3" fmla="*/ 419504 h 4102504"/>
                <a:gd name="connsiteX4" fmla="*/ 8810625 w 9109668"/>
                <a:gd name="connsiteY4" fmla="*/ 302029 h 4102504"/>
                <a:gd name="connsiteX0" fmla="*/ 8810625 w 9116137"/>
                <a:gd name="connsiteY0" fmla="*/ 297064 h 4097539"/>
                <a:gd name="connsiteX1" fmla="*/ 8255000 w 9116137"/>
                <a:gd name="connsiteY1" fmla="*/ 287539 h 4097539"/>
                <a:gd name="connsiteX2" fmla="*/ 0 w 9116137"/>
                <a:gd name="connsiteY2" fmla="*/ 4097539 h 4097539"/>
                <a:gd name="connsiteX3" fmla="*/ 8534400 w 9116137"/>
                <a:gd name="connsiteY3" fmla="*/ 414539 h 4097539"/>
                <a:gd name="connsiteX4" fmla="*/ 8810625 w 9116137"/>
                <a:gd name="connsiteY4" fmla="*/ 297064 h 4097539"/>
                <a:gd name="connsiteX0" fmla="*/ 8810625 w 8969346"/>
                <a:gd name="connsiteY0" fmla="*/ 315445 h 4115920"/>
                <a:gd name="connsiteX1" fmla="*/ 8598693 w 8969346"/>
                <a:gd name="connsiteY1" fmla="*/ 239245 h 4115920"/>
                <a:gd name="connsiteX2" fmla="*/ 8255000 w 8969346"/>
                <a:gd name="connsiteY2" fmla="*/ 305920 h 4115920"/>
                <a:gd name="connsiteX3" fmla="*/ 0 w 8969346"/>
                <a:gd name="connsiteY3" fmla="*/ 4115920 h 4115920"/>
                <a:gd name="connsiteX4" fmla="*/ 8534400 w 8969346"/>
                <a:gd name="connsiteY4" fmla="*/ 432920 h 4115920"/>
                <a:gd name="connsiteX5" fmla="*/ 8810625 w 8969346"/>
                <a:gd name="connsiteY5" fmla="*/ 315445 h 4115920"/>
                <a:gd name="connsiteX0" fmla="*/ 8810625 w 8834763"/>
                <a:gd name="connsiteY0" fmla="*/ 76379 h 3876854"/>
                <a:gd name="connsiteX1" fmla="*/ 8598693 w 8834763"/>
                <a:gd name="connsiteY1" fmla="*/ 179 h 3876854"/>
                <a:gd name="connsiteX2" fmla="*/ 8255000 w 8834763"/>
                <a:gd name="connsiteY2" fmla="*/ 66854 h 3876854"/>
                <a:gd name="connsiteX3" fmla="*/ 0 w 8834763"/>
                <a:gd name="connsiteY3" fmla="*/ 3876854 h 3876854"/>
                <a:gd name="connsiteX4" fmla="*/ 8534400 w 8834763"/>
                <a:gd name="connsiteY4" fmla="*/ 193854 h 3876854"/>
                <a:gd name="connsiteX5" fmla="*/ 8810625 w 8834763"/>
                <a:gd name="connsiteY5" fmla="*/ 76379 h 3876854"/>
                <a:gd name="connsiteX0" fmla="*/ 8810625 w 8944135"/>
                <a:gd name="connsiteY0" fmla="*/ 335425 h 4135900"/>
                <a:gd name="connsiteX1" fmla="*/ 8534399 w 8944135"/>
                <a:gd name="connsiteY1" fmla="*/ 206838 h 4135900"/>
                <a:gd name="connsiteX2" fmla="*/ 8255000 w 8944135"/>
                <a:gd name="connsiteY2" fmla="*/ 325900 h 4135900"/>
                <a:gd name="connsiteX3" fmla="*/ 0 w 8944135"/>
                <a:gd name="connsiteY3" fmla="*/ 4135900 h 4135900"/>
                <a:gd name="connsiteX4" fmla="*/ 8534400 w 8944135"/>
                <a:gd name="connsiteY4" fmla="*/ 452900 h 4135900"/>
                <a:gd name="connsiteX5" fmla="*/ 8810625 w 8944135"/>
                <a:gd name="connsiteY5" fmla="*/ 335425 h 4135900"/>
                <a:gd name="connsiteX0" fmla="*/ 8810625 w 8830424"/>
                <a:gd name="connsiteY0" fmla="*/ 128609 h 3929084"/>
                <a:gd name="connsiteX1" fmla="*/ 8534399 w 8830424"/>
                <a:gd name="connsiteY1" fmla="*/ 22 h 3929084"/>
                <a:gd name="connsiteX2" fmla="*/ 8255000 w 8830424"/>
                <a:gd name="connsiteY2" fmla="*/ 119084 h 3929084"/>
                <a:gd name="connsiteX3" fmla="*/ 0 w 8830424"/>
                <a:gd name="connsiteY3" fmla="*/ 3929084 h 3929084"/>
                <a:gd name="connsiteX4" fmla="*/ 8534400 w 8830424"/>
                <a:gd name="connsiteY4" fmla="*/ 246084 h 3929084"/>
                <a:gd name="connsiteX5" fmla="*/ 8810625 w 8830424"/>
                <a:gd name="connsiteY5" fmla="*/ 128609 h 3929084"/>
                <a:gd name="connsiteX0" fmla="*/ 8810625 w 8810625"/>
                <a:gd name="connsiteY0" fmla="*/ 128609 h 3929084"/>
                <a:gd name="connsiteX1" fmla="*/ 8534399 w 8810625"/>
                <a:gd name="connsiteY1" fmla="*/ 22 h 3929084"/>
                <a:gd name="connsiteX2" fmla="*/ 8255000 w 8810625"/>
                <a:gd name="connsiteY2" fmla="*/ 119084 h 3929084"/>
                <a:gd name="connsiteX3" fmla="*/ 0 w 8810625"/>
                <a:gd name="connsiteY3" fmla="*/ 3929084 h 3929084"/>
                <a:gd name="connsiteX4" fmla="*/ 8534400 w 8810625"/>
                <a:gd name="connsiteY4" fmla="*/ 246084 h 3929084"/>
                <a:gd name="connsiteX5" fmla="*/ 8810625 w 8810625"/>
                <a:gd name="connsiteY5" fmla="*/ 128609 h 3929084"/>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9224289"/>
                <a:gd name="connsiteY0" fmla="*/ 181441 h 3991441"/>
                <a:gd name="connsiteX1" fmla="*/ 8534399 w 9224289"/>
                <a:gd name="connsiteY1" fmla="*/ 62379 h 3991441"/>
                <a:gd name="connsiteX2" fmla="*/ 8255000 w 9224289"/>
                <a:gd name="connsiteY2" fmla="*/ 181441 h 3991441"/>
                <a:gd name="connsiteX3" fmla="*/ 0 w 9224289"/>
                <a:gd name="connsiteY3" fmla="*/ 3991441 h 3991441"/>
                <a:gd name="connsiteX4" fmla="*/ 8534400 w 9224289"/>
                <a:gd name="connsiteY4" fmla="*/ 308441 h 3991441"/>
                <a:gd name="connsiteX5" fmla="*/ 8698706 w 9224289"/>
                <a:gd name="connsiteY5" fmla="*/ 181441 h 3991441"/>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8945964"/>
                <a:gd name="connsiteY0" fmla="*/ 329701 h 4139701"/>
                <a:gd name="connsiteX1" fmla="*/ 8539161 w 8945964"/>
                <a:gd name="connsiteY1" fmla="*/ 201114 h 4139701"/>
                <a:gd name="connsiteX2" fmla="*/ 8255000 w 8945964"/>
                <a:gd name="connsiteY2" fmla="*/ 329701 h 4139701"/>
                <a:gd name="connsiteX3" fmla="*/ 0 w 8945964"/>
                <a:gd name="connsiteY3" fmla="*/ 4139701 h 4139701"/>
                <a:gd name="connsiteX4" fmla="*/ 8534400 w 8945964"/>
                <a:gd name="connsiteY4" fmla="*/ 456701 h 4139701"/>
                <a:gd name="connsiteX5" fmla="*/ 8698706 w 8945964"/>
                <a:gd name="connsiteY5" fmla="*/ 329701 h 4139701"/>
                <a:gd name="connsiteX0" fmla="*/ 8698706 w 8698706"/>
                <a:gd name="connsiteY0" fmla="*/ 128606 h 3938606"/>
                <a:gd name="connsiteX1" fmla="*/ 8539161 w 8698706"/>
                <a:gd name="connsiteY1" fmla="*/ 19 h 3938606"/>
                <a:gd name="connsiteX2" fmla="*/ 8255000 w 8698706"/>
                <a:gd name="connsiteY2" fmla="*/ 128606 h 3938606"/>
                <a:gd name="connsiteX3" fmla="*/ 0 w 8698706"/>
                <a:gd name="connsiteY3" fmla="*/ 3938606 h 3938606"/>
                <a:gd name="connsiteX4" fmla="*/ 8534400 w 8698706"/>
                <a:gd name="connsiteY4" fmla="*/ 255606 h 3938606"/>
                <a:gd name="connsiteX5" fmla="*/ 8698706 w 8698706"/>
                <a:gd name="connsiteY5" fmla="*/ 128606 h 3938606"/>
                <a:gd name="connsiteX0" fmla="*/ 8698706 w 8955819"/>
                <a:gd name="connsiteY0" fmla="*/ 340848 h 4150848"/>
                <a:gd name="connsiteX1" fmla="*/ 8564549 w 8955819"/>
                <a:gd name="connsiteY1" fmla="*/ 185077 h 4150848"/>
                <a:gd name="connsiteX2" fmla="*/ 8255000 w 8955819"/>
                <a:gd name="connsiteY2" fmla="*/ 340848 h 4150848"/>
                <a:gd name="connsiteX3" fmla="*/ 0 w 8955819"/>
                <a:gd name="connsiteY3" fmla="*/ 4150848 h 4150848"/>
                <a:gd name="connsiteX4" fmla="*/ 8534400 w 8955819"/>
                <a:gd name="connsiteY4" fmla="*/ 467848 h 4150848"/>
                <a:gd name="connsiteX5" fmla="*/ 8698706 w 8955819"/>
                <a:gd name="connsiteY5" fmla="*/ 340848 h 4150848"/>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71 h 3965771"/>
                <a:gd name="connsiteX1" fmla="*/ 8564549 w 8698706"/>
                <a:gd name="connsiteY1" fmla="*/ 0 h 3965771"/>
                <a:gd name="connsiteX2" fmla="*/ 8255000 w 8698706"/>
                <a:gd name="connsiteY2" fmla="*/ 155771 h 3965771"/>
                <a:gd name="connsiteX3" fmla="*/ 0 w 8698706"/>
                <a:gd name="connsiteY3" fmla="*/ 3965771 h 3965771"/>
                <a:gd name="connsiteX4" fmla="*/ 8534400 w 8698706"/>
                <a:gd name="connsiteY4" fmla="*/ 282771 h 3965771"/>
                <a:gd name="connsiteX5" fmla="*/ 8698706 w 8698706"/>
                <a:gd name="connsiteY5" fmla="*/ 155771 h 3965771"/>
                <a:gd name="connsiteX0" fmla="*/ 8715036 w 8715036"/>
                <a:gd name="connsiteY0" fmla="*/ 204396 h 3965771"/>
                <a:gd name="connsiteX1" fmla="*/ 8564549 w 8715036"/>
                <a:gd name="connsiteY1" fmla="*/ 0 h 3965771"/>
                <a:gd name="connsiteX2" fmla="*/ 8255000 w 8715036"/>
                <a:gd name="connsiteY2" fmla="*/ 155771 h 3965771"/>
                <a:gd name="connsiteX3" fmla="*/ 0 w 8715036"/>
                <a:gd name="connsiteY3" fmla="*/ 3965771 h 3965771"/>
                <a:gd name="connsiteX4" fmla="*/ 8534400 w 8715036"/>
                <a:gd name="connsiteY4" fmla="*/ 282771 h 3965771"/>
                <a:gd name="connsiteX5" fmla="*/ 8715036 w 8715036"/>
                <a:gd name="connsiteY5" fmla="*/ 204396 h 3965771"/>
                <a:gd name="connsiteX0" fmla="*/ 8715036 w 8960485"/>
                <a:gd name="connsiteY0" fmla="*/ 378692 h 4140067"/>
                <a:gd name="connsiteX1" fmla="*/ 8589131 w 8960485"/>
                <a:gd name="connsiteY1" fmla="*/ 161376 h 4140067"/>
                <a:gd name="connsiteX2" fmla="*/ 8255000 w 8960485"/>
                <a:gd name="connsiteY2" fmla="*/ 330067 h 4140067"/>
                <a:gd name="connsiteX3" fmla="*/ 0 w 8960485"/>
                <a:gd name="connsiteY3" fmla="*/ 4140067 h 4140067"/>
                <a:gd name="connsiteX4" fmla="*/ 8534400 w 8960485"/>
                <a:gd name="connsiteY4" fmla="*/ 457067 h 4140067"/>
                <a:gd name="connsiteX5" fmla="*/ 8715036 w 8960485"/>
                <a:gd name="connsiteY5" fmla="*/ 378692 h 4140067"/>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01579 w 8701579"/>
                <a:gd name="connsiteY0" fmla="*/ 202244 h 3978691"/>
                <a:gd name="connsiteX1" fmla="*/ 8589131 w 8701579"/>
                <a:gd name="connsiteY1" fmla="*/ 0 h 3978691"/>
                <a:gd name="connsiteX2" fmla="*/ 8255000 w 8701579"/>
                <a:gd name="connsiteY2" fmla="*/ 168691 h 3978691"/>
                <a:gd name="connsiteX3" fmla="*/ 0 w 8701579"/>
                <a:gd name="connsiteY3" fmla="*/ 3978691 h 3978691"/>
                <a:gd name="connsiteX4" fmla="*/ 8534400 w 8701579"/>
                <a:gd name="connsiteY4" fmla="*/ 295691 h 3978691"/>
                <a:gd name="connsiteX5" fmla="*/ 8701579 w 8701579"/>
                <a:gd name="connsiteY5" fmla="*/ 202244 h 3978691"/>
                <a:gd name="connsiteX0" fmla="*/ 8715038 w 8715038"/>
                <a:gd name="connsiteY0" fmla="*/ 217315 h 3978691"/>
                <a:gd name="connsiteX1" fmla="*/ 8589131 w 8715038"/>
                <a:gd name="connsiteY1" fmla="*/ 0 h 3978691"/>
                <a:gd name="connsiteX2" fmla="*/ 8255000 w 8715038"/>
                <a:gd name="connsiteY2" fmla="*/ 168691 h 3978691"/>
                <a:gd name="connsiteX3" fmla="*/ 0 w 8715038"/>
                <a:gd name="connsiteY3" fmla="*/ 3978691 h 3978691"/>
                <a:gd name="connsiteX4" fmla="*/ 8534400 w 8715038"/>
                <a:gd name="connsiteY4" fmla="*/ 295691 h 3978691"/>
                <a:gd name="connsiteX5" fmla="*/ 8715038 w 8715038"/>
                <a:gd name="connsiteY5" fmla="*/ 217315 h 3978691"/>
                <a:gd name="connsiteX0" fmla="*/ 8715576 w 8715576"/>
                <a:gd name="connsiteY0" fmla="*/ 207805 h 3978691"/>
                <a:gd name="connsiteX1" fmla="*/ 8589131 w 8715576"/>
                <a:gd name="connsiteY1" fmla="*/ 0 h 3978691"/>
                <a:gd name="connsiteX2" fmla="*/ 8255000 w 8715576"/>
                <a:gd name="connsiteY2" fmla="*/ 168691 h 3978691"/>
                <a:gd name="connsiteX3" fmla="*/ 0 w 8715576"/>
                <a:gd name="connsiteY3" fmla="*/ 3978691 h 3978691"/>
                <a:gd name="connsiteX4" fmla="*/ 8534400 w 8715576"/>
                <a:gd name="connsiteY4" fmla="*/ 295691 h 3978691"/>
                <a:gd name="connsiteX5" fmla="*/ 8715576 w 8715576"/>
                <a:gd name="connsiteY5" fmla="*/ 207805 h 397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15576" h="3978691">
                  <a:moveTo>
                    <a:pt x="8715576" y="207805"/>
                  </a:moveTo>
                  <a:lnTo>
                    <a:pt x="8589131" y="0"/>
                  </a:lnTo>
                  <a:cubicBezTo>
                    <a:pt x="8477754" y="56230"/>
                    <a:pt x="8403083" y="100793"/>
                    <a:pt x="8255000" y="168691"/>
                  </a:cubicBezTo>
                  <a:lnTo>
                    <a:pt x="0" y="3978691"/>
                  </a:lnTo>
                  <a:lnTo>
                    <a:pt x="8534400" y="295691"/>
                  </a:lnTo>
                  <a:lnTo>
                    <a:pt x="8715576" y="207805"/>
                  </a:lnTo>
                  <a:close/>
                </a:path>
              </a:pathLst>
            </a:custGeom>
            <a:gradFill>
              <a:gsLst>
                <a:gs pos="12000">
                  <a:srgbClr val="30CAC6"/>
                </a:gs>
                <a:gs pos="54000">
                  <a:schemeClr val="bg1">
                    <a:alpha val="28000"/>
                  </a:schemeClr>
                </a:gs>
              </a:gsLst>
              <a:lin ang="5400000" scaled="1"/>
            </a:gra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74" name="组合 73"/>
            <p:cNvGrpSpPr/>
            <p:nvPr/>
          </p:nvGrpSpPr>
          <p:grpSpPr>
            <a:xfrm rot="17796269">
              <a:off x="6466959" y="-2143137"/>
              <a:ext cx="715213" cy="485986"/>
              <a:chOff x="16736092" y="-2874687"/>
              <a:chExt cx="1742884" cy="1184286"/>
            </a:xfrm>
          </p:grpSpPr>
          <p:sp>
            <p:nvSpPr>
              <p:cNvPr id="75" name="任意多边形 74"/>
              <p:cNvSpPr/>
              <p:nvPr/>
            </p:nvSpPr>
            <p:spPr>
              <a:xfrm>
                <a:off x="16736092" y="-2874687"/>
                <a:ext cx="1742884" cy="1184286"/>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6" name="椭圆 75"/>
              <p:cNvSpPr/>
              <p:nvPr/>
            </p:nvSpPr>
            <p:spPr>
              <a:xfrm>
                <a:off x="17746006" y="-2650605"/>
                <a:ext cx="276717" cy="276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nvGrpSpPr>
          <p:cNvPr id="15" name="组合 14"/>
          <p:cNvGrpSpPr/>
          <p:nvPr/>
        </p:nvGrpSpPr>
        <p:grpSpPr>
          <a:xfrm>
            <a:off x="5003853" y="2442964"/>
            <a:ext cx="4886538" cy="1785642"/>
            <a:chOff x="4422562" y="2323177"/>
            <a:chExt cx="4886538" cy="1785642"/>
          </a:xfrm>
        </p:grpSpPr>
        <p:sp>
          <p:nvSpPr>
            <p:cNvPr id="16" name="文本框 15"/>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01</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7" name="文本框 16"/>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8" name="文本框 17"/>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21527283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59052" y="3692456"/>
            <a:ext cx="2174103" cy="2163841"/>
            <a:chOff x="466936" y="2617662"/>
            <a:chExt cx="2060054" cy="2049589"/>
          </a:xfrm>
          <a:solidFill>
            <a:srgbClr val="058ABF"/>
          </a:solidFill>
          <a:effectLst>
            <a:outerShdw blurRad="50800" dist="25400" dir="2700000" algn="tl" rotWithShape="0">
              <a:prstClr val="black">
                <a:alpha val="40000"/>
              </a:prstClr>
            </a:outerShdw>
          </a:effectLst>
        </p:grpSpPr>
        <p:sp>
          <p:nvSpPr>
            <p:cNvPr id="6" name="Freeform 6"/>
            <p:cNvSpPr>
              <a:spLocks/>
            </p:cNvSpPr>
            <p:nvPr/>
          </p:nvSpPr>
          <p:spPr bwMode="auto">
            <a:xfrm>
              <a:off x="466936" y="2617662"/>
              <a:ext cx="2060054" cy="2049589"/>
            </a:xfrm>
            <a:custGeom>
              <a:avLst/>
              <a:gdLst>
                <a:gd name="T0" fmla="*/ 120 w 221"/>
                <a:gd name="T1" fmla="*/ 215 h 220"/>
                <a:gd name="T2" fmla="*/ 216 w 221"/>
                <a:gd name="T3" fmla="*/ 101 h 220"/>
                <a:gd name="T4" fmla="*/ 101 w 221"/>
                <a:gd name="T5" fmla="*/ 5 h 220"/>
                <a:gd name="T6" fmla="*/ 5 w 221"/>
                <a:gd name="T7" fmla="*/ 119 h 220"/>
                <a:gd name="T8" fmla="*/ 120 w 221"/>
                <a:gd name="T9" fmla="*/ 215 h 220"/>
              </a:gdLst>
              <a:ahLst/>
              <a:cxnLst>
                <a:cxn ang="0">
                  <a:pos x="T0" y="T1"/>
                </a:cxn>
                <a:cxn ang="0">
                  <a:pos x="T2" y="T3"/>
                </a:cxn>
                <a:cxn ang="0">
                  <a:pos x="T4" y="T5"/>
                </a:cxn>
                <a:cxn ang="0">
                  <a:pos x="T6" y="T7"/>
                </a:cxn>
                <a:cxn ang="0">
                  <a:pos x="T8" y="T9"/>
                </a:cxn>
              </a:cxnLst>
              <a:rect l="0" t="0" r="r" b="b"/>
              <a:pathLst>
                <a:path w="221" h="220">
                  <a:moveTo>
                    <a:pt x="120" y="215"/>
                  </a:moveTo>
                  <a:cubicBezTo>
                    <a:pt x="178" y="210"/>
                    <a:pt x="221" y="159"/>
                    <a:pt x="216" y="101"/>
                  </a:cubicBezTo>
                  <a:cubicBezTo>
                    <a:pt x="211" y="43"/>
                    <a:pt x="159" y="0"/>
                    <a:pt x="101" y="5"/>
                  </a:cubicBezTo>
                  <a:cubicBezTo>
                    <a:pt x="43" y="10"/>
                    <a:pt x="0" y="61"/>
                    <a:pt x="5" y="119"/>
                  </a:cubicBezTo>
                  <a:cubicBezTo>
                    <a:pt x="10" y="177"/>
                    <a:pt x="62" y="220"/>
                    <a:pt x="120" y="215"/>
                  </a:cubicBezTo>
                  <a:close/>
                </a:path>
              </a:pathLst>
            </a:custGeom>
            <a:solidFill>
              <a:srgbClr val="1B7371"/>
            </a:solidFill>
            <a:ln w="3175">
              <a:noFill/>
            </a:ln>
            <a:effectLst>
              <a:outerShdw blurRad="254000" dist="127000" dir="8100000" algn="tr" rotWithShape="0">
                <a:prstClr val="black">
                  <a:alpha val="35000"/>
                </a:prstClr>
              </a:outerShdw>
            </a:effectLst>
          </p:spPr>
          <p:txBody>
            <a:bodyPr/>
            <a:lstStyle/>
            <a:p>
              <a:pPr algn="ctr" defTabSz="914194">
                <a:defRPr/>
              </a:pPr>
              <a:endParaRPr lang="zh-CN" altLang="en-US">
                <a:solidFill>
                  <a:prstClr val="black"/>
                </a:solidFill>
                <a:ea typeface="创艺简细圆" pitchFamily="2" charset="-122"/>
              </a:endParaRPr>
            </a:p>
          </p:txBody>
        </p:sp>
        <p:sp>
          <p:nvSpPr>
            <p:cNvPr id="8" name="TextBox 16"/>
            <p:cNvSpPr txBox="1">
              <a:spLocks noChangeArrowheads="1"/>
            </p:cNvSpPr>
            <p:nvPr/>
          </p:nvSpPr>
          <p:spPr bwMode="auto">
            <a:xfrm>
              <a:off x="609620" y="3323362"/>
              <a:ext cx="1812282" cy="709441"/>
            </a:xfrm>
            <a:prstGeom prst="rect">
              <a:avLst/>
            </a:prstGeom>
            <a:noFill/>
            <a:ln w="9525">
              <a:noFill/>
              <a:miter lim="800000"/>
              <a:headEnd/>
              <a:tailEnd/>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194"/>
              <a:r>
                <a:rPr lang="en-US" altLang="zh-CN" sz="4266" dirty="0">
                  <a:solidFill>
                    <a:prstClr val="white"/>
                  </a:solidFill>
                  <a:latin typeface="+mn-lt"/>
                  <a:ea typeface="创艺简细圆" pitchFamily="2" charset="-122"/>
                  <a:cs typeface="Arial" panose="020B0604020202020204" pitchFamily="34" charset="0"/>
                </a:rPr>
                <a:t>43%</a:t>
              </a:r>
            </a:p>
          </p:txBody>
        </p:sp>
      </p:grpSp>
      <p:grpSp>
        <p:nvGrpSpPr>
          <p:cNvPr id="22" name="组合 21"/>
          <p:cNvGrpSpPr/>
          <p:nvPr/>
        </p:nvGrpSpPr>
        <p:grpSpPr>
          <a:xfrm>
            <a:off x="4212674" y="1967388"/>
            <a:ext cx="1164044" cy="1167459"/>
            <a:chOff x="3367451" y="818115"/>
            <a:chExt cx="1148771" cy="1151725"/>
          </a:xfrm>
          <a:solidFill>
            <a:srgbClr val="058ABF"/>
          </a:solidFill>
          <a:effectLst>
            <a:outerShdw blurRad="50800" dist="25400" dir="2700000" algn="tl" rotWithShape="0">
              <a:prstClr val="black">
                <a:alpha val="40000"/>
              </a:prstClr>
            </a:outerShdw>
          </a:effectLst>
        </p:grpSpPr>
        <p:sp>
          <p:nvSpPr>
            <p:cNvPr id="23" name="Freeform 10"/>
            <p:cNvSpPr>
              <a:spLocks/>
            </p:cNvSpPr>
            <p:nvPr/>
          </p:nvSpPr>
          <p:spPr bwMode="auto">
            <a:xfrm>
              <a:off x="3367451" y="818115"/>
              <a:ext cx="1148771" cy="1151725"/>
            </a:xfrm>
            <a:custGeom>
              <a:avLst/>
              <a:gdLst>
                <a:gd name="T0" fmla="*/ 68 w 125"/>
                <a:gd name="T1" fmla="*/ 122 h 125"/>
                <a:gd name="T2" fmla="*/ 122 w 125"/>
                <a:gd name="T3" fmla="*/ 57 h 125"/>
                <a:gd name="T4" fmla="*/ 57 w 125"/>
                <a:gd name="T5" fmla="*/ 3 h 125"/>
                <a:gd name="T6" fmla="*/ 3 w 125"/>
                <a:gd name="T7" fmla="*/ 67 h 125"/>
                <a:gd name="T8" fmla="*/ 68 w 125"/>
                <a:gd name="T9" fmla="*/ 122 h 125"/>
              </a:gdLst>
              <a:ahLst/>
              <a:cxnLst>
                <a:cxn ang="0">
                  <a:pos x="T0" y="T1"/>
                </a:cxn>
                <a:cxn ang="0">
                  <a:pos x="T2" y="T3"/>
                </a:cxn>
                <a:cxn ang="0">
                  <a:pos x="T4" y="T5"/>
                </a:cxn>
                <a:cxn ang="0">
                  <a:pos x="T6" y="T7"/>
                </a:cxn>
                <a:cxn ang="0">
                  <a:pos x="T8" y="T9"/>
                </a:cxn>
              </a:cxnLst>
              <a:rect l="0" t="0" r="r" b="b"/>
              <a:pathLst>
                <a:path w="125" h="125">
                  <a:moveTo>
                    <a:pt x="68" y="122"/>
                  </a:moveTo>
                  <a:cubicBezTo>
                    <a:pt x="100" y="119"/>
                    <a:pt x="125" y="90"/>
                    <a:pt x="122" y="57"/>
                  </a:cubicBezTo>
                  <a:cubicBezTo>
                    <a:pt x="119" y="24"/>
                    <a:pt x="90" y="0"/>
                    <a:pt x="57" y="3"/>
                  </a:cubicBezTo>
                  <a:cubicBezTo>
                    <a:pt x="25" y="6"/>
                    <a:pt x="0" y="35"/>
                    <a:pt x="3" y="67"/>
                  </a:cubicBezTo>
                  <a:cubicBezTo>
                    <a:pt x="6" y="100"/>
                    <a:pt x="35" y="125"/>
                    <a:pt x="68" y="122"/>
                  </a:cubicBezTo>
                  <a:close/>
                </a:path>
              </a:pathLst>
            </a:custGeom>
            <a:solidFill>
              <a:srgbClr val="1B7371"/>
            </a:solidFill>
            <a:ln w="3175">
              <a:noFill/>
            </a:ln>
            <a:effectLst/>
          </p:spPr>
          <p:txBody>
            <a:bodyPr/>
            <a:lstStyle/>
            <a:p>
              <a:pPr algn="ctr" defTabSz="914194">
                <a:defRPr/>
              </a:pPr>
              <a:endParaRPr lang="zh-CN" altLang="en-US">
                <a:solidFill>
                  <a:prstClr val="black"/>
                </a:solidFill>
                <a:ea typeface="创艺简细圆" pitchFamily="2" charset="-122"/>
              </a:endParaRPr>
            </a:p>
          </p:txBody>
        </p:sp>
        <p:sp>
          <p:nvSpPr>
            <p:cNvPr id="25" name="TextBox 17"/>
            <p:cNvSpPr txBox="1">
              <a:spLocks noChangeArrowheads="1"/>
            </p:cNvSpPr>
            <p:nvPr/>
          </p:nvSpPr>
          <p:spPr bwMode="auto">
            <a:xfrm>
              <a:off x="3451802" y="1138786"/>
              <a:ext cx="980150" cy="495990"/>
            </a:xfrm>
            <a:prstGeom prst="rect">
              <a:avLst/>
            </a:prstGeom>
            <a:noFill/>
            <a:ln w="9525">
              <a:noFill/>
              <a:miter lim="800000"/>
              <a:headEnd/>
              <a:tailEnd/>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194"/>
              <a:r>
                <a:rPr lang="en-US" altLang="zh-CN" sz="2666" dirty="0">
                  <a:solidFill>
                    <a:prstClr val="white"/>
                  </a:solidFill>
                  <a:latin typeface="+mn-lt"/>
                  <a:ea typeface="创艺简细圆" pitchFamily="2" charset="-122"/>
                  <a:cs typeface="Arial" panose="020B0604020202020204" pitchFamily="34" charset="0"/>
                </a:rPr>
                <a:t>16%</a:t>
              </a:r>
            </a:p>
          </p:txBody>
        </p:sp>
      </p:grpSp>
      <p:grpSp>
        <p:nvGrpSpPr>
          <p:cNvPr id="26" name="组合 25"/>
          <p:cNvGrpSpPr/>
          <p:nvPr/>
        </p:nvGrpSpPr>
        <p:grpSpPr>
          <a:xfrm>
            <a:off x="4271530" y="3779467"/>
            <a:ext cx="1908920" cy="1918575"/>
            <a:chOff x="3101729" y="2752037"/>
            <a:chExt cx="1877078" cy="1885889"/>
          </a:xfrm>
          <a:solidFill>
            <a:srgbClr val="058ABF"/>
          </a:solidFill>
          <a:effectLst>
            <a:outerShdw blurRad="50800" dist="25400" dir="2700000" algn="tl" rotWithShape="0">
              <a:prstClr val="black">
                <a:alpha val="40000"/>
              </a:prstClr>
            </a:outerShdw>
          </a:effectLst>
        </p:grpSpPr>
        <p:sp>
          <p:nvSpPr>
            <p:cNvPr id="27" name="Freeform 8"/>
            <p:cNvSpPr>
              <a:spLocks/>
            </p:cNvSpPr>
            <p:nvPr/>
          </p:nvSpPr>
          <p:spPr bwMode="auto">
            <a:xfrm>
              <a:off x="3101729" y="2752037"/>
              <a:ext cx="1877078" cy="1885889"/>
            </a:xfrm>
            <a:custGeom>
              <a:avLst/>
              <a:gdLst>
                <a:gd name="T0" fmla="*/ 111 w 205"/>
                <a:gd name="T1" fmla="*/ 201 h 206"/>
                <a:gd name="T2" fmla="*/ 201 w 205"/>
                <a:gd name="T3" fmla="*/ 95 h 206"/>
                <a:gd name="T4" fmla="*/ 94 w 205"/>
                <a:gd name="T5" fmla="*/ 5 h 206"/>
                <a:gd name="T6" fmla="*/ 4 w 205"/>
                <a:gd name="T7" fmla="*/ 112 h 206"/>
                <a:gd name="T8" fmla="*/ 111 w 205"/>
                <a:gd name="T9" fmla="*/ 201 h 206"/>
              </a:gdLst>
              <a:ahLst/>
              <a:cxnLst>
                <a:cxn ang="0">
                  <a:pos x="T0" y="T1"/>
                </a:cxn>
                <a:cxn ang="0">
                  <a:pos x="T2" y="T3"/>
                </a:cxn>
                <a:cxn ang="0">
                  <a:pos x="T4" y="T5"/>
                </a:cxn>
                <a:cxn ang="0">
                  <a:pos x="T6" y="T7"/>
                </a:cxn>
                <a:cxn ang="0">
                  <a:pos x="T8" y="T9"/>
                </a:cxn>
              </a:cxnLst>
              <a:rect l="0" t="0" r="r" b="b"/>
              <a:pathLst>
                <a:path w="205" h="206">
                  <a:moveTo>
                    <a:pt x="111" y="201"/>
                  </a:moveTo>
                  <a:cubicBezTo>
                    <a:pt x="165" y="197"/>
                    <a:pt x="205" y="149"/>
                    <a:pt x="201" y="95"/>
                  </a:cubicBezTo>
                  <a:cubicBezTo>
                    <a:pt x="196" y="40"/>
                    <a:pt x="148" y="0"/>
                    <a:pt x="94" y="5"/>
                  </a:cubicBezTo>
                  <a:cubicBezTo>
                    <a:pt x="40" y="10"/>
                    <a:pt x="0" y="57"/>
                    <a:pt x="4" y="112"/>
                  </a:cubicBezTo>
                  <a:cubicBezTo>
                    <a:pt x="9" y="166"/>
                    <a:pt x="57" y="206"/>
                    <a:pt x="111" y="201"/>
                  </a:cubicBezTo>
                  <a:close/>
                </a:path>
              </a:pathLst>
            </a:custGeom>
            <a:solidFill>
              <a:srgbClr val="1B7371"/>
            </a:solidFill>
            <a:ln w="3175">
              <a:noFill/>
            </a:ln>
            <a:effectLst/>
          </p:spPr>
          <p:txBody>
            <a:bodyPr/>
            <a:lstStyle/>
            <a:p>
              <a:pPr algn="ctr" defTabSz="914194">
                <a:defRPr/>
              </a:pPr>
              <a:endParaRPr lang="zh-CN" altLang="en-US">
                <a:solidFill>
                  <a:prstClr val="black"/>
                </a:solidFill>
                <a:ea typeface="创艺简细圆" pitchFamily="2" charset="-122"/>
              </a:endParaRPr>
            </a:p>
          </p:txBody>
        </p:sp>
        <p:sp>
          <p:nvSpPr>
            <p:cNvPr id="29" name="TextBox 18"/>
            <p:cNvSpPr txBox="1">
              <a:spLocks noChangeArrowheads="1"/>
            </p:cNvSpPr>
            <p:nvPr/>
          </p:nvSpPr>
          <p:spPr bwMode="auto">
            <a:xfrm>
              <a:off x="3474987" y="3397955"/>
              <a:ext cx="1243336" cy="655426"/>
            </a:xfrm>
            <a:prstGeom prst="rect">
              <a:avLst/>
            </a:prstGeom>
            <a:noFill/>
            <a:ln w="9525">
              <a:noFill/>
              <a:miter lim="800000"/>
              <a:headEnd/>
              <a:tailEnd/>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194"/>
              <a:r>
                <a:rPr lang="en-US" altLang="zh-CN" sz="3732" dirty="0">
                  <a:solidFill>
                    <a:prstClr val="white"/>
                  </a:solidFill>
                  <a:latin typeface="+mn-lt"/>
                  <a:ea typeface="创艺简细圆" pitchFamily="2" charset="-122"/>
                  <a:cs typeface="Arial" panose="020B0604020202020204" pitchFamily="34" charset="0"/>
                </a:rPr>
                <a:t>39%</a:t>
              </a:r>
            </a:p>
          </p:txBody>
        </p:sp>
      </p:grpSp>
      <p:grpSp>
        <p:nvGrpSpPr>
          <p:cNvPr id="30" name="组合 29"/>
          <p:cNvGrpSpPr/>
          <p:nvPr/>
        </p:nvGrpSpPr>
        <p:grpSpPr>
          <a:xfrm>
            <a:off x="1278512" y="1636085"/>
            <a:ext cx="1899141" cy="1899827"/>
            <a:chOff x="682199" y="843345"/>
            <a:chExt cx="1711107" cy="1711106"/>
          </a:xfrm>
          <a:solidFill>
            <a:srgbClr val="058ABF"/>
          </a:solidFill>
          <a:effectLst>
            <a:outerShdw blurRad="50800" dist="25400" dir="2700000" algn="tl" rotWithShape="0">
              <a:prstClr val="black">
                <a:alpha val="40000"/>
              </a:prstClr>
            </a:outerShdw>
          </a:effectLst>
        </p:grpSpPr>
        <p:sp>
          <p:nvSpPr>
            <p:cNvPr id="31" name="Freeform 12"/>
            <p:cNvSpPr>
              <a:spLocks/>
            </p:cNvSpPr>
            <p:nvPr/>
          </p:nvSpPr>
          <p:spPr bwMode="auto">
            <a:xfrm>
              <a:off x="682199" y="843345"/>
              <a:ext cx="1711107" cy="1711106"/>
            </a:xfrm>
            <a:custGeom>
              <a:avLst/>
              <a:gdLst>
                <a:gd name="T0" fmla="*/ 101 w 187"/>
                <a:gd name="T1" fmla="*/ 182 h 187"/>
                <a:gd name="T2" fmla="*/ 183 w 187"/>
                <a:gd name="T3" fmla="*/ 85 h 187"/>
                <a:gd name="T4" fmla="*/ 86 w 187"/>
                <a:gd name="T5" fmla="*/ 4 h 187"/>
                <a:gd name="T6" fmla="*/ 5 w 187"/>
                <a:gd name="T7" fmla="*/ 101 h 187"/>
                <a:gd name="T8" fmla="*/ 101 w 187"/>
                <a:gd name="T9" fmla="*/ 182 h 187"/>
              </a:gdLst>
              <a:ahLst/>
              <a:cxnLst>
                <a:cxn ang="0">
                  <a:pos x="T0" y="T1"/>
                </a:cxn>
                <a:cxn ang="0">
                  <a:pos x="T2" y="T3"/>
                </a:cxn>
                <a:cxn ang="0">
                  <a:pos x="T4" y="T5"/>
                </a:cxn>
                <a:cxn ang="0">
                  <a:pos x="T6" y="T7"/>
                </a:cxn>
                <a:cxn ang="0">
                  <a:pos x="T8" y="T9"/>
                </a:cxn>
              </a:cxnLst>
              <a:rect l="0" t="0" r="r" b="b"/>
              <a:pathLst>
                <a:path w="187" h="187">
                  <a:moveTo>
                    <a:pt x="101" y="182"/>
                  </a:moveTo>
                  <a:cubicBezTo>
                    <a:pt x="151" y="178"/>
                    <a:pt x="187" y="135"/>
                    <a:pt x="183" y="85"/>
                  </a:cubicBezTo>
                  <a:cubicBezTo>
                    <a:pt x="179" y="36"/>
                    <a:pt x="135" y="0"/>
                    <a:pt x="86" y="4"/>
                  </a:cubicBezTo>
                  <a:cubicBezTo>
                    <a:pt x="37" y="8"/>
                    <a:pt x="0" y="51"/>
                    <a:pt x="5" y="101"/>
                  </a:cubicBezTo>
                  <a:cubicBezTo>
                    <a:pt x="9" y="150"/>
                    <a:pt x="52" y="187"/>
                    <a:pt x="101" y="182"/>
                  </a:cubicBezTo>
                  <a:close/>
                </a:path>
              </a:pathLst>
            </a:custGeom>
            <a:solidFill>
              <a:srgbClr val="1B7371"/>
            </a:solidFill>
            <a:ln w="3175">
              <a:noFill/>
            </a:ln>
            <a:effectLst/>
          </p:spPr>
          <p:txBody>
            <a:bodyPr/>
            <a:lstStyle/>
            <a:p>
              <a:pPr algn="ctr" defTabSz="914194">
                <a:defRPr/>
              </a:pPr>
              <a:endParaRPr lang="zh-CN" altLang="en-US">
                <a:solidFill>
                  <a:prstClr val="black"/>
                </a:solidFill>
                <a:ea typeface="创艺简细圆" pitchFamily="2" charset="-122"/>
              </a:endParaRPr>
            </a:p>
          </p:txBody>
        </p:sp>
        <p:sp>
          <p:nvSpPr>
            <p:cNvPr id="33" name="TextBox 19"/>
            <p:cNvSpPr txBox="1">
              <a:spLocks noChangeArrowheads="1"/>
            </p:cNvSpPr>
            <p:nvPr/>
          </p:nvSpPr>
          <p:spPr bwMode="auto">
            <a:xfrm>
              <a:off x="1034160" y="1367430"/>
              <a:ext cx="1116746" cy="600550"/>
            </a:xfrm>
            <a:prstGeom prst="rect">
              <a:avLst/>
            </a:prstGeom>
            <a:noFill/>
            <a:ln w="9525">
              <a:noFill/>
              <a:miter lim="800000"/>
              <a:headEnd/>
              <a:tailEnd/>
            </a:ln>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194"/>
              <a:r>
                <a:rPr lang="en-US" altLang="zh-CN" sz="3732" dirty="0">
                  <a:solidFill>
                    <a:prstClr val="white"/>
                  </a:solidFill>
                  <a:latin typeface="+mn-lt"/>
                  <a:ea typeface="创艺简细圆" pitchFamily="2" charset="-122"/>
                  <a:cs typeface="Arial" panose="020B0604020202020204" pitchFamily="34" charset="0"/>
                </a:rPr>
                <a:t>25%</a:t>
              </a:r>
            </a:p>
          </p:txBody>
        </p:sp>
      </p:grpSp>
      <p:grpSp>
        <p:nvGrpSpPr>
          <p:cNvPr id="2" name="组合 1"/>
          <p:cNvGrpSpPr/>
          <p:nvPr/>
        </p:nvGrpSpPr>
        <p:grpSpPr>
          <a:xfrm>
            <a:off x="2576140" y="2525639"/>
            <a:ext cx="2606114" cy="2465724"/>
            <a:chOff x="1731190" y="1224486"/>
            <a:chExt cx="2650575" cy="2506883"/>
          </a:xfrm>
        </p:grpSpPr>
        <p:sp>
          <p:nvSpPr>
            <p:cNvPr id="3" name="Freeform 7"/>
            <p:cNvSpPr>
              <a:spLocks/>
            </p:cNvSpPr>
            <p:nvPr/>
          </p:nvSpPr>
          <p:spPr bwMode="auto">
            <a:xfrm>
              <a:off x="1731190" y="1224486"/>
              <a:ext cx="2507484" cy="2506883"/>
            </a:xfrm>
            <a:custGeom>
              <a:avLst/>
              <a:gdLst>
                <a:gd name="T0" fmla="*/ 1541356 w 274"/>
                <a:gd name="T1" fmla="*/ 2789813 h 274"/>
                <a:gd name="T2" fmla="*/ 2791104 w 274"/>
                <a:gd name="T3" fmla="*/ 1311629 h 274"/>
                <a:gd name="T4" fmla="*/ 1312235 w 274"/>
                <a:gd name="T5" fmla="*/ 62459 h 274"/>
                <a:gd name="T6" fmla="*/ 62487 w 274"/>
                <a:gd name="T7" fmla="*/ 1540643 h 274"/>
                <a:gd name="T8" fmla="*/ 1541356 w 274"/>
                <a:gd name="T9" fmla="*/ 2789813 h 2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4" h="274">
                  <a:moveTo>
                    <a:pt x="148" y="268"/>
                  </a:moveTo>
                  <a:cubicBezTo>
                    <a:pt x="220" y="261"/>
                    <a:pt x="274" y="198"/>
                    <a:pt x="268" y="126"/>
                  </a:cubicBezTo>
                  <a:cubicBezTo>
                    <a:pt x="262" y="53"/>
                    <a:pt x="198" y="0"/>
                    <a:pt x="126" y="6"/>
                  </a:cubicBezTo>
                  <a:cubicBezTo>
                    <a:pt x="53" y="12"/>
                    <a:pt x="0" y="76"/>
                    <a:pt x="6" y="148"/>
                  </a:cubicBezTo>
                  <a:cubicBezTo>
                    <a:pt x="12" y="220"/>
                    <a:pt x="76" y="274"/>
                    <a:pt x="148" y="268"/>
                  </a:cubicBezTo>
                  <a:close/>
                </a:path>
              </a:pathLst>
            </a:custGeom>
            <a:solidFill>
              <a:srgbClr val="30CAC6"/>
            </a:solidFill>
            <a:ln>
              <a:noFill/>
            </a:ln>
            <a:effectLst>
              <a:outerShdw blurRad="101600" dist="76200" dir="96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a:lstStyle/>
            <a:p>
              <a:pPr algn="ctr" defTabSz="914194"/>
              <a:endParaRPr lang="zh-CN" altLang="en-US">
                <a:solidFill>
                  <a:prstClr val="black"/>
                </a:solidFill>
                <a:ea typeface="创艺简细圆" pitchFamily="2" charset="-122"/>
              </a:endParaRPr>
            </a:p>
          </p:txBody>
        </p:sp>
        <p:sp>
          <p:nvSpPr>
            <p:cNvPr id="4" name="TextBox 20"/>
            <p:cNvSpPr txBox="1">
              <a:spLocks noChangeArrowheads="1"/>
            </p:cNvSpPr>
            <p:nvPr/>
          </p:nvSpPr>
          <p:spPr bwMode="auto">
            <a:xfrm>
              <a:off x="1774985" y="2112468"/>
              <a:ext cx="2606780" cy="84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194"/>
              <a:r>
                <a:rPr lang="en-US" altLang="zh-CN" sz="4799" dirty="0">
                  <a:solidFill>
                    <a:srgbClr val="FFFFFF"/>
                  </a:solidFill>
                  <a:latin typeface="+mn-lt"/>
                  <a:ea typeface="创艺简细圆" pitchFamily="2" charset="-122"/>
                  <a:cs typeface="Arial" panose="020B0604020202020204" pitchFamily="34" charset="0"/>
                </a:rPr>
                <a:t>65%</a:t>
              </a:r>
            </a:p>
          </p:txBody>
        </p:sp>
      </p:grpSp>
      <p:grpSp>
        <p:nvGrpSpPr>
          <p:cNvPr id="35" name="组合 34"/>
          <p:cNvGrpSpPr/>
          <p:nvPr/>
        </p:nvGrpSpPr>
        <p:grpSpPr>
          <a:xfrm>
            <a:off x="6560040" y="1722343"/>
            <a:ext cx="4725987" cy="703489"/>
            <a:chOff x="874712" y="3325188"/>
            <a:chExt cx="4725987" cy="703489"/>
          </a:xfrm>
        </p:grpSpPr>
        <p:sp>
          <p:nvSpPr>
            <p:cNvPr id="41" name="矩形 40"/>
            <p:cNvSpPr/>
            <p:nvPr/>
          </p:nvSpPr>
          <p:spPr>
            <a:xfrm>
              <a:off x="874712" y="36778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a:t>
              </a:r>
            </a:p>
          </p:txBody>
        </p:sp>
        <p:sp>
          <p:nvSpPr>
            <p:cNvPr id="42" name="矩形 41"/>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3" name="组合 42"/>
          <p:cNvGrpSpPr/>
          <p:nvPr/>
        </p:nvGrpSpPr>
        <p:grpSpPr>
          <a:xfrm>
            <a:off x="1019856" y="332705"/>
            <a:ext cx="6057900" cy="739494"/>
            <a:chOff x="1524000" y="400931"/>
            <a:chExt cx="6057900" cy="739494"/>
          </a:xfrm>
        </p:grpSpPr>
        <p:sp>
          <p:nvSpPr>
            <p:cNvPr id="44" name="文本框 43"/>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45" name="文本框 44"/>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46" name="矩形 45"/>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6560040" y="2727813"/>
            <a:ext cx="4725987" cy="703489"/>
            <a:chOff x="874712" y="3325188"/>
            <a:chExt cx="4725987" cy="703489"/>
          </a:xfrm>
        </p:grpSpPr>
        <p:sp>
          <p:nvSpPr>
            <p:cNvPr id="48" name="矩形 47"/>
            <p:cNvSpPr/>
            <p:nvPr/>
          </p:nvSpPr>
          <p:spPr>
            <a:xfrm>
              <a:off x="874712" y="36778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a:t>
              </a:r>
            </a:p>
          </p:txBody>
        </p:sp>
        <p:sp>
          <p:nvSpPr>
            <p:cNvPr id="49" name="矩形 48"/>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0" name="组合 49"/>
          <p:cNvGrpSpPr/>
          <p:nvPr/>
        </p:nvGrpSpPr>
        <p:grpSpPr>
          <a:xfrm>
            <a:off x="6560040" y="3733283"/>
            <a:ext cx="4725987" cy="703489"/>
            <a:chOff x="874712" y="3325188"/>
            <a:chExt cx="4725987" cy="703489"/>
          </a:xfrm>
        </p:grpSpPr>
        <p:sp>
          <p:nvSpPr>
            <p:cNvPr id="51" name="矩形 50"/>
            <p:cNvSpPr/>
            <p:nvPr/>
          </p:nvSpPr>
          <p:spPr>
            <a:xfrm>
              <a:off x="874712" y="36778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a:t>
              </a:r>
            </a:p>
          </p:txBody>
        </p:sp>
        <p:sp>
          <p:nvSpPr>
            <p:cNvPr id="52" name="矩形 51"/>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3" name="组合 52"/>
          <p:cNvGrpSpPr/>
          <p:nvPr/>
        </p:nvGrpSpPr>
        <p:grpSpPr>
          <a:xfrm>
            <a:off x="6560040" y="4738754"/>
            <a:ext cx="4725987" cy="703489"/>
            <a:chOff x="874712" y="3325188"/>
            <a:chExt cx="4725987" cy="703489"/>
          </a:xfrm>
        </p:grpSpPr>
        <p:sp>
          <p:nvSpPr>
            <p:cNvPr id="54" name="矩形 53"/>
            <p:cNvSpPr/>
            <p:nvPr/>
          </p:nvSpPr>
          <p:spPr>
            <a:xfrm>
              <a:off x="874712" y="36778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a:t>
              </a:r>
            </a:p>
          </p:txBody>
        </p:sp>
        <p:sp>
          <p:nvSpPr>
            <p:cNvPr id="55" name="矩形 54"/>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205488185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p:tgtEl>
                                          <p:spTgt spid="43"/>
                                        </p:tgtEl>
                                        <p:attrNameLst>
                                          <p:attrName>ppt_x</p:attrName>
                                        </p:attrNameLst>
                                      </p:cBhvr>
                                      <p:tavLst>
                                        <p:tav tm="0">
                                          <p:val>
                                            <p:strVal val="#ppt_x-#ppt_w*1.125000"/>
                                          </p:val>
                                        </p:tav>
                                        <p:tav tm="100000">
                                          <p:val>
                                            <p:strVal val="#ppt_x"/>
                                          </p:val>
                                        </p:tav>
                                      </p:tavLst>
                                    </p:anim>
                                    <p:animEffect transition="in" filter="wipe(right)">
                                      <p:cBhvr>
                                        <p:cTn id="12" dur="500"/>
                                        <p:tgtEl>
                                          <p:spTgt spid="4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par>
                                <p:cTn id="24" presetID="53" presetClass="entr" presetSubtype="16"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par>
                                <p:cTn id="29" presetID="53" presetClass="entr" presetSubtype="16"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53" presetClass="entr" presetSubtype="16"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childTnLst>
                          </p:cTn>
                        </p:par>
                        <p:par>
                          <p:cTn id="39" fill="hold">
                            <p:stCondLst>
                              <p:cond delay="1500"/>
                            </p:stCondLst>
                            <p:childTnLst>
                              <p:par>
                                <p:cTn id="40" presetID="2" presetClass="entr" presetSubtype="2"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additive="base">
                                        <p:cTn id="42" dur="500" fill="hold"/>
                                        <p:tgtEl>
                                          <p:spTgt spid="35"/>
                                        </p:tgtEl>
                                        <p:attrNameLst>
                                          <p:attrName>ppt_x</p:attrName>
                                        </p:attrNameLst>
                                      </p:cBhvr>
                                      <p:tavLst>
                                        <p:tav tm="0">
                                          <p:val>
                                            <p:strVal val="1+#ppt_w/2"/>
                                          </p:val>
                                        </p:tav>
                                        <p:tav tm="100000">
                                          <p:val>
                                            <p:strVal val="#ppt_x"/>
                                          </p:val>
                                        </p:tav>
                                      </p:tavLst>
                                    </p:anim>
                                    <p:anim calcmode="lin" valueType="num">
                                      <p:cBhvr additive="base">
                                        <p:cTn id="43" dur="500" fill="hold"/>
                                        <p:tgtEl>
                                          <p:spTgt spid="35"/>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 presetClass="entr" presetSubtype="2"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1+#ppt_w/2"/>
                                          </p:val>
                                        </p:tav>
                                        <p:tav tm="100000">
                                          <p:val>
                                            <p:strVal val="#ppt_x"/>
                                          </p:val>
                                        </p:tav>
                                      </p:tavLst>
                                    </p:anim>
                                    <p:anim calcmode="lin" valueType="num">
                                      <p:cBhvr additive="base">
                                        <p:cTn id="48" dur="500" fill="hold"/>
                                        <p:tgtEl>
                                          <p:spTgt spid="47"/>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2"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fill="hold"/>
                                        <p:tgtEl>
                                          <p:spTgt spid="50"/>
                                        </p:tgtEl>
                                        <p:attrNameLst>
                                          <p:attrName>ppt_x</p:attrName>
                                        </p:attrNameLst>
                                      </p:cBhvr>
                                      <p:tavLst>
                                        <p:tav tm="0">
                                          <p:val>
                                            <p:strVal val="1+#ppt_w/2"/>
                                          </p:val>
                                        </p:tav>
                                        <p:tav tm="100000">
                                          <p:val>
                                            <p:strVal val="#ppt_x"/>
                                          </p:val>
                                        </p:tav>
                                      </p:tavLst>
                                    </p:anim>
                                    <p:anim calcmode="lin" valueType="num">
                                      <p:cBhvr additive="base">
                                        <p:cTn id="53" dur="500" fill="hold"/>
                                        <p:tgtEl>
                                          <p:spTgt spid="50"/>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 presetClass="entr" presetSubtype="2"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500" fill="hold"/>
                                        <p:tgtEl>
                                          <p:spTgt spid="53"/>
                                        </p:tgtEl>
                                        <p:attrNameLst>
                                          <p:attrName>ppt_x</p:attrName>
                                        </p:attrNameLst>
                                      </p:cBhvr>
                                      <p:tavLst>
                                        <p:tav tm="0">
                                          <p:val>
                                            <p:strVal val="1+#ppt_w/2"/>
                                          </p:val>
                                        </p:tav>
                                        <p:tav tm="100000">
                                          <p:val>
                                            <p:strVal val="#ppt_x"/>
                                          </p:val>
                                        </p:tav>
                                      </p:tavLst>
                                    </p:anim>
                                    <p:anim calcmode="lin" valueType="num">
                                      <p:cBhvr additive="base">
                                        <p:cTn id="58"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87846" y="1910769"/>
            <a:ext cx="4216308" cy="3819546"/>
            <a:chOff x="3852289" y="1910769"/>
            <a:chExt cx="4216308" cy="3819546"/>
          </a:xfrm>
        </p:grpSpPr>
        <p:grpSp>
          <p:nvGrpSpPr>
            <p:cNvPr id="46" name="组合 45"/>
            <p:cNvGrpSpPr/>
            <p:nvPr/>
          </p:nvGrpSpPr>
          <p:grpSpPr>
            <a:xfrm>
              <a:off x="3852289" y="1910769"/>
              <a:ext cx="4216308" cy="3757188"/>
              <a:chOff x="3648202" y="1702806"/>
              <a:chExt cx="4217833" cy="3757188"/>
            </a:xfrm>
          </p:grpSpPr>
          <p:sp>
            <p:nvSpPr>
              <p:cNvPr id="28" name="椭圆 27"/>
              <p:cNvSpPr/>
              <p:nvPr/>
            </p:nvSpPr>
            <p:spPr>
              <a:xfrm>
                <a:off x="3737250" y="1795894"/>
                <a:ext cx="3664100" cy="36641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24" name="椭圆 23"/>
              <p:cNvSpPr/>
              <p:nvPr/>
            </p:nvSpPr>
            <p:spPr>
              <a:xfrm>
                <a:off x="6113064" y="1702806"/>
                <a:ext cx="1001698" cy="1001698"/>
              </a:xfrm>
              <a:prstGeom prst="ellipse">
                <a:avLst/>
              </a:pr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26" name="椭圆 25"/>
              <p:cNvSpPr/>
              <p:nvPr/>
            </p:nvSpPr>
            <p:spPr>
              <a:xfrm>
                <a:off x="7114762" y="3299262"/>
                <a:ext cx="751273" cy="751273"/>
              </a:xfrm>
              <a:prstGeom prst="ellipse">
                <a:avLst/>
              </a:pr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25" name="椭圆 24"/>
              <p:cNvSpPr/>
              <p:nvPr/>
            </p:nvSpPr>
            <p:spPr>
              <a:xfrm>
                <a:off x="3648202" y="4238353"/>
                <a:ext cx="1064304" cy="1064304"/>
              </a:xfrm>
              <a:prstGeom prst="ellipse">
                <a:avLst/>
              </a:pr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27" name="椭圆 26"/>
              <p:cNvSpPr/>
              <p:nvPr/>
            </p:nvSpPr>
            <p:spPr>
              <a:xfrm>
                <a:off x="3716614" y="2109746"/>
                <a:ext cx="813879" cy="813879"/>
              </a:xfrm>
              <a:prstGeom prst="ellipse">
                <a:avLst/>
              </a:pr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nvGrpSpPr>
            <p:cNvPr id="45" name="组合 44"/>
            <p:cNvGrpSpPr/>
            <p:nvPr/>
          </p:nvGrpSpPr>
          <p:grpSpPr>
            <a:xfrm>
              <a:off x="4802649" y="2818558"/>
              <a:ext cx="1940088" cy="1940789"/>
              <a:chOff x="4598905" y="2610595"/>
              <a:chExt cx="1940790" cy="1940789"/>
            </a:xfrm>
          </p:grpSpPr>
          <p:sp>
            <p:nvSpPr>
              <p:cNvPr id="23" name="椭圆 22"/>
              <p:cNvSpPr/>
              <p:nvPr/>
            </p:nvSpPr>
            <p:spPr>
              <a:xfrm>
                <a:off x="4598905" y="2610595"/>
                <a:ext cx="1940790" cy="1940789"/>
              </a:xfrm>
              <a:prstGeom prst="ellipse">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41" name="文本框 40"/>
              <p:cNvSpPr txBox="1"/>
              <p:nvPr/>
            </p:nvSpPr>
            <p:spPr>
              <a:xfrm>
                <a:off x="4674309" y="3188235"/>
                <a:ext cx="1847710" cy="830997"/>
              </a:xfrm>
              <a:prstGeom prst="rect">
                <a:avLst/>
              </a:prstGeom>
              <a:noFill/>
            </p:spPr>
            <p:txBody>
              <a:bodyPr wrap="square" rtlCol="0">
                <a:spAutoFit/>
              </a:bodyPr>
              <a:lstStyle/>
              <a:p>
                <a:pPr algn="ctr" defTabSz="914217"/>
                <a:r>
                  <a:rPr lang="en-US" altLang="zh-CN" sz="4799" dirty="0">
                    <a:solidFill>
                      <a:prstClr val="white"/>
                    </a:solidFill>
                    <a:ea typeface="方正细珊瑚繁体" panose="03000509000000000000" pitchFamily="65" charset="-122"/>
                  </a:rPr>
                  <a:t>2018</a:t>
                </a:r>
                <a:endParaRPr lang="zh-CN" altLang="en-US" sz="3999" dirty="0">
                  <a:solidFill>
                    <a:prstClr val="white"/>
                  </a:solidFill>
                  <a:ea typeface="方正细珊瑚繁体" panose="03000509000000000000" pitchFamily="65" charset="-122"/>
                </a:endParaRPr>
              </a:p>
            </p:txBody>
          </p:sp>
        </p:grpSp>
        <p:grpSp>
          <p:nvGrpSpPr>
            <p:cNvPr id="38" name="组合 37"/>
            <p:cNvGrpSpPr/>
            <p:nvPr/>
          </p:nvGrpSpPr>
          <p:grpSpPr>
            <a:xfrm rot="21141862">
              <a:off x="6443786" y="5190189"/>
              <a:ext cx="746283" cy="540126"/>
              <a:chOff x="9673781" y="911350"/>
              <a:chExt cx="1469621" cy="1063260"/>
            </a:xfrm>
          </p:grpSpPr>
          <p:sp>
            <p:nvSpPr>
              <p:cNvPr id="36" name="任意多边形 35"/>
              <p:cNvSpPr/>
              <p:nvPr/>
            </p:nvSpPr>
            <p:spPr>
              <a:xfrm>
                <a:off x="9673781" y="911350"/>
                <a:ext cx="1469621" cy="1063260"/>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37" name="椭圆 36"/>
              <p:cNvSpPr/>
              <p:nvPr/>
            </p:nvSpPr>
            <p:spPr>
              <a:xfrm rot="17796269">
                <a:off x="10595712" y="1067949"/>
                <a:ext cx="243246" cy="2568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34" name="组合 33"/>
          <p:cNvGrpSpPr/>
          <p:nvPr/>
        </p:nvGrpSpPr>
        <p:grpSpPr>
          <a:xfrm>
            <a:off x="1006783" y="1801341"/>
            <a:ext cx="2618778" cy="1220554"/>
            <a:chOff x="874713" y="3325188"/>
            <a:chExt cx="2618778" cy="1220554"/>
          </a:xfrm>
        </p:grpSpPr>
        <p:sp>
          <p:nvSpPr>
            <p:cNvPr id="35" name="矩形 34"/>
            <p:cNvSpPr/>
            <p:nvPr/>
          </p:nvSpPr>
          <p:spPr>
            <a:xfrm>
              <a:off x="874713" y="3677812"/>
              <a:ext cx="2618778"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a:t>
              </a:r>
            </a:p>
          </p:txBody>
        </p:sp>
        <p:sp>
          <p:nvSpPr>
            <p:cNvPr id="39" name="矩形 38"/>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7" name="组合 46"/>
          <p:cNvGrpSpPr/>
          <p:nvPr/>
        </p:nvGrpSpPr>
        <p:grpSpPr>
          <a:xfrm>
            <a:off x="1019856" y="332705"/>
            <a:ext cx="6057900" cy="739494"/>
            <a:chOff x="1524000" y="400931"/>
            <a:chExt cx="6057900" cy="739494"/>
          </a:xfrm>
        </p:grpSpPr>
        <p:sp>
          <p:nvSpPr>
            <p:cNvPr id="48" name="文本框 47"/>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49" name="文本框 48"/>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50" name="矩形 49"/>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006783" y="4261903"/>
            <a:ext cx="2618778" cy="1220554"/>
            <a:chOff x="874713" y="3325188"/>
            <a:chExt cx="2618778" cy="1220554"/>
          </a:xfrm>
        </p:grpSpPr>
        <p:sp>
          <p:nvSpPr>
            <p:cNvPr id="52" name="矩形 51"/>
            <p:cNvSpPr/>
            <p:nvPr/>
          </p:nvSpPr>
          <p:spPr>
            <a:xfrm>
              <a:off x="874713" y="3677812"/>
              <a:ext cx="2618778"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a:t>
              </a:r>
            </a:p>
          </p:txBody>
        </p:sp>
        <p:sp>
          <p:nvSpPr>
            <p:cNvPr id="53" name="矩形 5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4" name="组合 53"/>
          <p:cNvGrpSpPr/>
          <p:nvPr/>
        </p:nvGrpSpPr>
        <p:grpSpPr>
          <a:xfrm>
            <a:off x="8157390" y="1801341"/>
            <a:ext cx="2618778" cy="1220554"/>
            <a:chOff x="874713" y="3325188"/>
            <a:chExt cx="2618778" cy="1220554"/>
          </a:xfrm>
        </p:grpSpPr>
        <p:sp>
          <p:nvSpPr>
            <p:cNvPr id="55" name="矩形 54"/>
            <p:cNvSpPr/>
            <p:nvPr/>
          </p:nvSpPr>
          <p:spPr>
            <a:xfrm>
              <a:off x="874713" y="3677812"/>
              <a:ext cx="2618778"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a:t>
              </a:r>
            </a:p>
          </p:txBody>
        </p:sp>
        <p:sp>
          <p:nvSpPr>
            <p:cNvPr id="56" name="矩形 55"/>
            <p:cNvSpPr/>
            <p:nvPr/>
          </p:nvSpPr>
          <p:spPr>
            <a:xfrm>
              <a:off x="1251517"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7" name="组合 56"/>
          <p:cNvGrpSpPr/>
          <p:nvPr/>
        </p:nvGrpSpPr>
        <p:grpSpPr>
          <a:xfrm>
            <a:off x="8157390" y="4261903"/>
            <a:ext cx="2618778" cy="1220554"/>
            <a:chOff x="874713" y="3325188"/>
            <a:chExt cx="2618778" cy="1220554"/>
          </a:xfrm>
        </p:grpSpPr>
        <p:sp>
          <p:nvSpPr>
            <p:cNvPr id="58" name="矩形 57"/>
            <p:cNvSpPr/>
            <p:nvPr/>
          </p:nvSpPr>
          <p:spPr>
            <a:xfrm>
              <a:off x="874713" y="3677812"/>
              <a:ext cx="2618778"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a:t>
              </a:r>
            </a:p>
          </p:txBody>
        </p:sp>
        <p:sp>
          <p:nvSpPr>
            <p:cNvPr id="59" name="矩形 58"/>
            <p:cNvSpPr/>
            <p:nvPr/>
          </p:nvSpPr>
          <p:spPr>
            <a:xfrm>
              <a:off x="1251517"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373298427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ppt_x</p:attrName>
                                        </p:attrNameLst>
                                      </p:cBhvr>
                                      <p:tavLst>
                                        <p:tav tm="0">
                                          <p:val>
                                            <p:strVal val="#ppt_x-#ppt_w*1.125000"/>
                                          </p:val>
                                        </p:tav>
                                        <p:tav tm="100000">
                                          <p:val>
                                            <p:strVal val="#ppt_x"/>
                                          </p:val>
                                        </p:tav>
                                      </p:tavLst>
                                    </p:anim>
                                    <p:animEffect transition="in" filter="wipe(right)">
                                      <p:cBhvr>
                                        <p:cTn id="12" dur="500"/>
                                        <p:tgtEl>
                                          <p:spTgt spid="47"/>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0-#ppt_w/2"/>
                                          </p:val>
                                        </p:tav>
                                        <p:tav tm="100000">
                                          <p:val>
                                            <p:strVal val="#ppt_x"/>
                                          </p:val>
                                        </p:tav>
                                      </p:tavLst>
                                    </p:anim>
                                    <p:anim calcmode="lin" valueType="num">
                                      <p:cBhvr additive="base">
                                        <p:cTn id="23" dur="500" fill="hold"/>
                                        <p:tgtEl>
                                          <p:spTgt spid="34"/>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0-#ppt_w/2"/>
                                          </p:val>
                                        </p:tav>
                                        <p:tav tm="100000">
                                          <p:val>
                                            <p:strVal val="#ppt_x"/>
                                          </p:val>
                                        </p:tav>
                                      </p:tavLst>
                                    </p:anim>
                                    <p:anim calcmode="lin" valueType="num">
                                      <p:cBhvr additive="base">
                                        <p:cTn id="27" dur="500" fill="hold"/>
                                        <p:tgtEl>
                                          <p:spTgt spid="51"/>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 calcmode="lin" valueType="num">
                                      <p:cBhvr additive="base">
                                        <p:cTn id="30" dur="500" fill="hold"/>
                                        <p:tgtEl>
                                          <p:spTgt spid="54"/>
                                        </p:tgtEl>
                                        <p:attrNameLst>
                                          <p:attrName>ppt_x</p:attrName>
                                        </p:attrNameLst>
                                      </p:cBhvr>
                                      <p:tavLst>
                                        <p:tav tm="0">
                                          <p:val>
                                            <p:strVal val="1+#ppt_w/2"/>
                                          </p:val>
                                        </p:tav>
                                        <p:tav tm="100000">
                                          <p:val>
                                            <p:strVal val="#ppt_x"/>
                                          </p:val>
                                        </p:tav>
                                      </p:tavLst>
                                    </p:anim>
                                    <p:anim calcmode="lin" valueType="num">
                                      <p:cBhvr additive="base">
                                        <p:cTn id="31" dur="500" fill="hold"/>
                                        <p:tgtEl>
                                          <p:spTgt spid="54"/>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500" fill="hold"/>
                                        <p:tgtEl>
                                          <p:spTgt spid="57"/>
                                        </p:tgtEl>
                                        <p:attrNameLst>
                                          <p:attrName>ppt_x</p:attrName>
                                        </p:attrNameLst>
                                      </p:cBhvr>
                                      <p:tavLst>
                                        <p:tav tm="0">
                                          <p:val>
                                            <p:strVal val="1+#ppt_w/2"/>
                                          </p:val>
                                        </p:tav>
                                        <p:tav tm="100000">
                                          <p:val>
                                            <p:strVal val="#ppt_x"/>
                                          </p:val>
                                        </p:tav>
                                      </p:tavLst>
                                    </p:anim>
                                    <p:anim calcmode="lin" valueType="num">
                                      <p:cBhvr additive="base">
                                        <p:cTn id="35"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flipH="1">
            <a:off x="1251645" y="3135340"/>
            <a:ext cx="9688711" cy="1366548"/>
          </a:xfrm>
          <a:prstGeom prst="rect">
            <a:avLst/>
          </a:prstGeom>
          <a:solidFill>
            <a:srgbClr val="1B737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ea typeface="创艺简细圆" pitchFamily="2" charset="-122"/>
            </a:endParaRPr>
          </a:p>
        </p:txBody>
      </p:sp>
      <p:sp>
        <p:nvSpPr>
          <p:cNvPr id="45" name="矩形 44"/>
          <p:cNvSpPr/>
          <p:nvPr/>
        </p:nvSpPr>
        <p:spPr bwMode="auto">
          <a:xfrm>
            <a:off x="1251647" y="1596161"/>
            <a:ext cx="9688712" cy="1382072"/>
          </a:xfrm>
          <a:prstGeom prst="rect">
            <a:avLst/>
          </a:prstGeom>
          <a:solidFill>
            <a:srgbClr val="30CAC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ea typeface="创艺简细圆" pitchFamily="2" charset="-122"/>
            </a:endParaRPr>
          </a:p>
        </p:txBody>
      </p:sp>
      <p:sp>
        <p:nvSpPr>
          <p:cNvPr id="87" name="矩形 86"/>
          <p:cNvSpPr/>
          <p:nvPr/>
        </p:nvSpPr>
        <p:spPr bwMode="auto">
          <a:xfrm>
            <a:off x="1251646" y="4619605"/>
            <a:ext cx="9688712" cy="1358276"/>
          </a:xfrm>
          <a:prstGeom prst="rect">
            <a:avLst/>
          </a:prstGeom>
          <a:solidFill>
            <a:srgbClr val="30CAC6"/>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endParaRPr lang="zh-CN" altLang="en-US">
              <a:solidFill>
                <a:prstClr val="white"/>
              </a:solidFill>
              <a:ea typeface="创艺简细圆" pitchFamily="2" charset="-122"/>
            </a:endParaRPr>
          </a:p>
        </p:txBody>
      </p:sp>
      <p:grpSp>
        <p:nvGrpSpPr>
          <p:cNvPr id="20" name="组合 19"/>
          <p:cNvGrpSpPr/>
          <p:nvPr/>
        </p:nvGrpSpPr>
        <p:grpSpPr>
          <a:xfrm>
            <a:off x="3114562" y="1806186"/>
            <a:ext cx="7364752" cy="939708"/>
            <a:chOff x="874712" y="3325188"/>
            <a:chExt cx="7364752" cy="939708"/>
          </a:xfrm>
        </p:grpSpPr>
        <p:sp>
          <p:nvSpPr>
            <p:cNvPr id="21" name="矩形 20"/>
            <p:cNvSpPr/>
            <p:nvPr/>
          </p:nvSpPr>
          <p:spPr>
            <a:xfrm>
              <a:off x="874712" y="3677812"/>
              <a:ext cx="7364752" cy="587084"/>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zh-CN" altLang="en-US" sz="1400" b="0" i="0" u="none" strike="noStrike" kern="1200" cap="none" spc="0" normalizeH="0" baseline="0" noProof="0" dirty="0">
                  <a:ln>
                    <a:noFill/>
                  </a:ln>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t>中用户可以在投影仪或者计算机上进行演示也可以将演示</a:t>
              </a:r>
            </a:p>
          </p:txBody>
        </p:sp>
        <p:sp>
          <p:nvSpPr>
            <p:cNvPr id="22" name="矩形 21"/>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effectLst/>
                  <a:uLnTx/>
                  <a:uFillTx/>
                  <a:latin typeface="Arial"/>
                  <a:ea typeface="微软雅黑"/>
                  <a:cs typeface="+mn-cs"/>
                </a:rPr>
                <a:t>标题文字添加</a:t>
              </a:r>
            </a:p>
          </p:txBody>
        </p:sp>
      </p:grpSp>
      <p:grpSp>
        <p:nvGrpSpPr>
          <p:cNvPr id="23" name="组合 22"/>
          <p:cNvGrpSpPr/>
          <p:nvPr/>
        </p:nvGrpSpPr>
        <p:grpSpPr>
          <a:xfrm>
            <a:off x="1019856" y="332705"/>
            <a:ext cx="6057900" cy="739494"/>
            <a:chOff x="1524000" y="400931"/>
            <a:chExt cx="6057900" cy="739494"/>
          </a:xfrm>
        </p:grpSpPr>
        <p:sp>
          <p:nvSpPr>
            <p:cNvPr id="24" name="文本框 23"/>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25" name="文本框 24"/>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26" name="矩形 25"/>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3114562" y="3319509"/>
            <a:ext cx="7364752" cy="939708"/>
            <a:chOff x="874712" y="3325188"/>
            <a:chExt cx="7364752" cy="939708"/>
          </a:xfrm>
        </p:grpSpPr>
        <p:sp>
          <p:nvSpPr>
            <p:cNvPr id="28" name="矩形 27"/>
            <p:cNvSpPr/>
            <p:nvPr/>
          </p:nvSpPr>
          <p:spPr>
            <a:xfrm>
              <a:off x="874712" y="3677812"/>
              <a:ext cx="7364752" cy="587084"/>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zh-CN" altLang="en-US" sz="1400" b="0" i="0" u="none" strike="noStrike" kern="1200" cap="none" spc="0" normalizeH="0" baseline="0" noProof="0" dirty="0">
                  <a:ln>
                    <a:noFill/>
                  </a:ln>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t>中用户可以在投影仪或者计算机上进行演示也可以将演示</a:t>
              </a:r>
            </a:p>
          </p:txBody>
        </p:sp>
        <p:sp>
          <p:nvSpPr>
            <p:cNvPr id="29" name="矩形 28"/>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effectLst/>
                  <a:uLnTx/>
                  <a:uFillTx/>
                  <a:latin typeface="Arial"/>
                  <a:ea typeface="微软雅黑"/>
                  <a:cs typeface="+mn-cs"/>
                </a:rPr>
                <a:t>标题文字添加</a:t>
              </a:r>
            </a:p>
          </p:txBody>
        </p:sp>
      </p:grpSp>
      <p:grpSp>
        <p:nvGrpSpPr>
          <p:cNvPr id="36" name="组合 35"/>
          <p:cNvGrpSpPr/>
          <p:nvPr/>
        </p:nvGrpSpPr>
        <p:grpSpPr>
          <a:xfrm>
            <a:off x="3114562" y="4825199"/>
            <a:ext cx="7364752" cy="939708"/>
            <a:chOff x="874712" y="3325188"/>
            <a:chExt cx="7364752" cy="939708"/>
          </a:xfrm>
        </p:grpSpPr>
        <p:sp>
          <p:nvSpPr>
            <p:cNvPr id="37" name="矩形 36"/>
            <p:cNvSpPr/>
            <p:nvPr/>
          </p:nvSpPr>
          <p:spPr>
            <a:xfrm>
              <a:off x="874712" y="3677812"/>
              <a:ext cx="7364752" cy="587084"/>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zh-CN" altLang="en-US" sz="1400" b="0" i="0" u="none" strike="noStrike" kern="1200" cap="none" spc="0" normalizeH="0" baseline="0" noProof="0" dirty="0">
                  <a:ln>
                    <a:noFill/>
                  </a:ln>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t>中用户可以在投影仪或者计算机上进行演示也可以将演示</a:t>
              </a:r>
            </a:p>
          </p:txBody>
        </p:sp>
        <p:sp>
          <p:nvSpPr>
            <p:cNvPr id="38" name="矩形 37"/>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effectLst/>
                  <a:uLnTx/>
                  <a:uFillTx/>
                  <a:latin typeface="Arial"/>
                  <a:ea typeface="微软雅黑"/>
                  <a:cs typeface="+mn-cs"/>
                </a:rPr>
                <a:t>标题文字添加</a:t>
              </a:r>
            </a:p>
          </p:txBody>
        </p:sp>
      </p:grpSp>
      <p:pic>
        <p:nvPicPr>
          <p:cNvPr id="7" name="图片占位符 6"/>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2004" r="12004"/>
          <a:stretch>
            <a:fillRect/>
          </a:stretch>
        </p:blipFill>
        <p:spPr/>
      </p:pic>
      <p:pic>
        <p:nvPicPr>
          <p:cNvPr id="8" name="图片占位符 7"/>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1274" r="11274"/>
          <a:stretch>
            <a:fillRect/>
          </a:stretch>
        </p:blipFill>
        <p:spPr/>
      </p:pic>
      <p:pic>
        <p:nvPicPr>
          <p:cNvPr id="9" name="图片占位符 8"/>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6860" r="6860"/>
          <a:stretch>
            <a:fillRect/>
          </a:stretch>
        </p:blipFill>
        <p:spPr/>
      </p:pic>
    </p:spTree>
    <p:extLst>
      <p:ext uri="{BB962C8B-B14F-4D97-AF65-F5344CB8AC3E}">
        <p14:creationId xmlns:p14="http://schemas.microsoft.com/office/powerpoint/2010/main" val="3724851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ppt_x</p:attrName>
                                        </p:attrNameLst>
                                      </p:cBhvr>
                                      <p:tavLst>
                                        <p:tav tm="0">
                                          <p:val>
                                            <p:strVal val="#ppt_x-#ppt_w*1.125000"/>
                                          </p:val>
                                        </p:tav>
                                        <p:tav tm="100000">
                                          <p:val>
                                            <p:strVal val="#ppt_x"/>
                                          </p:val>
                                        </p:tav>
                                      </p:tavLst>
                                    </p:anim>
                                    <p:animEffect transition="in" filter="wipe(right)">
                                      <p:cBhvr>
                                        <p:cTn id="12" dur="500"/>
                                        <p:tgtEl>
                                          <p:spTgt spid="23"/>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1000"/>
                                        <p:tgtEl>
                                          <p:spTgt spid="45"/>
                                        </p:tgtEl>
                                      </p:cBhvr>
                                    </p:animEffect>
                                    <p:anim calcmode="lin" valueType="num">
                                      <p:cBhvr>
                                        <p:cTn id="17" dur="1000" fill="hold"/>
                                        <p:tgtEl>
                                          <p:spTgt spid="45"/>
                                        </p:tgtEl>
                                        <p:attrNameLst>
                                          <p:attrName>ppt_x</p:attrName>
                                        </p:attrNameLst>
                                      </p:cBhvr>
                                      <p:tavLst>
                                        <p:tav tm="0">
                                          <p:val>
                                            <p:strVal val="#ppt_x"/>
                                          </p:val>
                                        </p:tav>
                                        <p:tav tm="100000">
                                          <p:val>
                                            <p:strVal val="#ppt_x"/>
                                          </p:val>
                                        </p:tav>
                                      </p:tavLst>
                                    </p:anim>
                                    <p:anim calcmode="lin" valueType="num">
                                      <p:cBhvr>
                                        <p:cTn id="18" dur="1000" fill="hold"/>
                                        <p:tgtEl>
                                          <p:spTgt spid="45"/>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1000"/>
                                        <p:tgtEl>
                                          <p:spTgt spid="87"/>
                                        </p:tgtEl>
                                      </p:cBhvr>
                                    </p:animEffect>
                                    <p:anim calcmode="lin" valueType="num">
                                      <p:cBhvr>
                                        <p:cTn id="49" dur="1000" fill="hold"/>
                                        <p:tgtEl>
                                          <p:spTgt spid="87"/>
                                        </p:tgtEl>
                                        <p:attrNameLst>
                                          <p:attrName>ppt_x</p:attrName>
                                        </p:attrNameLst>
                                      </p:cBhvr>
                                      <p:tavLst>
                                        <p:tav tm="0">
                                          <p:val>
                                            <p:strVal val="#ppt_x"/>
                                          </p:val>
                                        </p:tav>
                                        <p:tav tm="100000">
                                          <p:val>
                                            <p:strVal val="#ppt_x"/>
                                          </p:val>
                                        </p:tav>
                                      </p:tavLst>
                                    </p:anim>
                                    <p:anim calcmode="lin" valueType="num">
                                      <p:cBhvr>
                                        <p:cTn id="50" dur="1000" fill="hold"/>
                                        <p:tgtEl>
                                          <p:spTgt spid="8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000"/>
                                        <p:tgtEl>
                                          <p:spTgt spid="36"/>
                                        </p:tgtEl>
                                      </p:cBhvr>
                                    </p:animEffect>
                                    <p:anim calcmode="lin" valueType="num">
                                      <p:cBhvr>
                                        <p:cTn id="54" dur="1000" fill="hold"/>
                                        <p:tgtEl>
                                          <p:spTgt spid="36"/>
                                        </p:tgtEl>
                                        <p:attrNameLst>
                                          <p:attrName>ppt_x</p:attrName>
                                        </p:attrNameLst>
                                      </p:cBhvr>
                                      <p:tavLst>
                                        <p:tav tm="0">
                                          <p:val>
                                            <p:strVal val="#ppt_x"/>
                                          </p:val>
                                        </p:tav>
                                        <p:tav tm="100000">
                                          <p:val>
                                            <p:strVal val="#ppt_x"/>
                                          </p:val>
                                        </p:tav>
                                      </p:tavLst>
                                    </p:anim>
                                    <p:anim calcmode="lin" valueType="num">
                                      <p:cBhvr>
                                        <p:cTn id="55" dur="1000" fill="hold"/>
                                        <p:tgtEl>
                                          <p:spTgt spid="36"/>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000"/>
                                        <p:tgtEl>
                                          <p:spTgt spid="9"/>
                                        </p:tgtEl>
                                      </p:cBhvr>
                                    </p:animEffect>
                                    <p:anim calcmode="lin" valueType="num">
                                      <p:cBhvr>
                                        <p:cTn id="59" dur="1000" fill="hold"/>
                                        <p:tgtEl>
                                          <p:spTgt spid="9"/>
                                        </p:tgtEl>
                                        <p:attrNameLst>
                                          <p:attrName>ppt_x</p:attrName>
                                        </p:attrNameLst>
                                      </p:cBhvr>
                                      <p:tavLst>
                                        <p:tav tm="0">
                                          <p:val>
                                            <p:strVal val="#ppt_x"/>
                                          </p:val>
                                        </p:tav>
                                        <p:tav tm="100000">
                                          <p:val>
                                            <p:strVal val="#ppt_x"/>
                                          </p:val>
                                        </p:tav>
                                      </p:tavLst>
                                    </p:anim>
                                    <p:anim calcmode="lin" valueType="num">
                                      <p:cBhvr>
                                        <p:cTn id="6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87"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组合 91"/>
          <p:cNvGrpSpPr/>
          <p:nvPr/>
        </p:nvGrpSpPr>
        <p:grpSpPr>
          <a:xfrm>
            <a:off x="1411370" y="1916473"/>
            <a:ext cx="9132798" cy="2364851"/>
            <a:chOff x="1366116" y="1858418"/>
            <a:chExt cx="9136101" cy="2364850"/>
          </a:xfrm>
        </p:grpSpPr>
        <p:grpSp>
          <p:nvGrpSpPr>
            <p:cNvPr id="28" name="组合 27"/>
            <p:cNvGrpSpPr>
              <a:grpSpLocks/>
            </p:cNvGrpSpPr>
            <p:nvPr/>
          </p:nvGrpSpPr>
          <p:grpSpPr bwMode="auto">
            <a:xfrm>
              <a:off x="2401889" y="1858418"/>
              <a:ext cx="7656512" cy="2364850"/>
              <a:chOff x="877948" y="2408062"/>
              <a:chExt cx="7656690" cy="2364477"/>
            </a:xfrm>
          </p:grpSpPr>
          <p:sp>
            <p:nvSpPr>
              <p:cNvPr id="29" name="左大括号 28"/>
              <p:cNvSpPr/>
              <p:nvPr/>
            </p:nvSpPr>
            <p:spPr>
              <a:xfrm>
                <a:off x="877948" y="2419172"/>
                <a:ext cx="455623" cy="2231673"/>
              </a:xfrm>
              <a:prstGeom prst="leftBrace">
                <a:avLst/>
              </a:prstGeom>
              <a:ln w="19050">
                <a:solidFill>
                  <a:srgbClr val="30CAC6"/>
                </a:solidFill>
              </a:ln>
            </p:spPr>
            <p:style>
              <a:lnRef idx="1">
                <a:schemeClr val="accent1"/>
              </a:lnRef>
              <a:fillRef idx="0">
                <a:schemeClr val="accent1"/>
              </a:fillRef>
              <a:effectRef idx="0">
                <a:schemeClr val="accent1"/>
              </a:effectRef>
              <a:fontRef idx="minor">
                <a:schemeClr val="tx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30" name="TextBox 4"/>
              <p:cNvSpPr txBox="1">
                <a:spLocks noChangeArrowheads="1"/>
              </p:cNvSpPr>
              <p:nvPr/>
            </p:nvSpPr>
            <p:spPr bwMode="auto">
              <a:xfrm>
                <a:off x="1331640" y="2575407"/>
                <a:ext cx="902832" cy="41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lnSpc>
                    <a:spcPct val="150000"/>
                  </a:lnSpc>
                  <a:buClr>
                    <a:srgbClr val="0070C0"/>
                  </a:buClr>
                  <a:defRPr/>
                </a:pPr>
                <a:r>
                  <a:rPr lang="zh-CN" altLang="en-US" sz="1400" dirty="0">
                    <a:solidFill>
                      <a:prstClr val="white"/>
                    </a:solidFill>
                    <a:latin typeface="+mn-ea"/>
                    <a:ea typeface="+mn-ea"/>
                  </a:rPr>
                  <a:t>添加标题</a:t>
                </a:r>
              </a:p>
            </p:txBody>
          </p:sp>
          <p:sp>
            <p:nvSpPr>
              <p:cNvPr id="32" name="TextBox 6"/>
              <p:cNvSpPr txBox="1">
                <a:spLocks noChangeArrowheads="1"/>
              </p:cNvSpPr>
              <p:nvPr/>
            </p:nvSpPr>
            <p:spPr bwMode="auto">
              <a:xfrm>
                <a:off x="1331640" y="2974210"/>
                <a:ext cx="902832" cy="41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lnSpc>
                    <a:spcPct val="150000"/>
                  </a:lnSpc>
                  <a:buClr>
                    <a:srgbClr val="0070C0"/>
                  </a:buClr>
                  <a:defRPr/>
                </a:pPr>
                <a:r>
                  <a:rPr lang="zh-CN" altLang="en-US" sz="1400" dirty="0">
                    <a:solidFill>
                      <a:prstClr val="white"/>
                    </a:solidFill>
                    <a:latin typeface="+mn-ea"/>
                    <a:ea typeface="+mn-ea"/>
                  </a:rPr>
                  <a:t>添加标题</a:t>
                </a:r>
              </a:p>
            </p:txBody>
          </p:sp>
          <p:sp>
            <p:nvSpPr>
              <p:cNvPr id="33" name="TextBox 7"/>
              <p:cNvSpPr txBox="1">
                <a:spLocks noChangeArrowheads="1"/>
              </p:cNvSpPr>
              <p:nvPr/>
            </p:nvSpPr>
            <p:spPr bwMode="auto">
              <a:xfrm>
                <a:off x="1331640" y="3373013"/>
                <a:ext cx="902832" cy="41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lnSpc>
                    <a:spcPct val="150000"/>
                  </a:lnSpc>
                  <a:buClr>
                    <a:srgbClr val="0070C0"/>
                  </a:buClr>
                  <a:defRPr/>
                </a:pPr>
                <a:r>
                  <a:rPr lang="zh-CN" altLang="en-US" sz="1400" dirty="0">
                    <a:solidFill>
                      <a:prstClr val="white"/>
                    </a:solidFill>
                    <a:latin typeface="+mn-ea"/>
                    <a:ea typeface="+mn-ea"/>
                  </a:rPr>
                  <a:t>添加标题</a:t>
                </a:r>
              </a:p>
            </p:txBody>
          </p:sp>
          <p:sp>
            <p:nvSpPr>
              <p:cNvPr id="34" name="TextBox 8"/>
              <p:cNvSpPr txBox="1">
                <a:spLocks noChangeArrowheads="1"/>
              </p:cNvSpPr>
              <p:nvPr/>
            </p:nvSpPr>
            <p:spPr bwMode="auto">
              <a:xfrm>
                <a:off x="1331640" y="3771816"/>
                <a:ext cx="902832" cy="41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lnSpc>
                    <a:spcPct val="150000"/>
                  </a:lnSpc>
                  <a:buClr>
                    <a:srgbClr val="0070C0"/>
                  </a:buClr>
                  <a:defRPr/>
                </a:pPr>
                <a:r>
                  <a:rPr lang="zh-CN" altLang="en-US" sz="1400" dirty="0">
                    <a:solidFill>
                      <a:prstClr val="white"/>
                    </a:solidFill>
                    <a:latin typeface="+mn-ea"/>
                    <a:ea typeface="+mn-ea"/>
                  </a:rPr>
                  <a:t>添加标题</a:t>
                </a:r>
              </a:p>
            </p:txBody>
          </p:sp>
          <p:sp>
            <p:nvSpPr>
              <p:cNvPr id="35" name="TextBox 9"/>
              <p:cNvSpPr txBox="1">
                <a:spLocks noChangeArrowheads="1"/>
              </p:cNvSpPr>
              <p:nvPr/>
            </p:nvSpPr>
            <p:spPr bwMode="auto">
              <a:xfrm>
                <a:off x="1331640" y="4170618"/>
                <a:ext cx="902832" cy="41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lnSpc>
                    <a:spcPct val="150000"/>
                  </a:lnSpc>
                  <a:buClr>
                    <a:srgbClr val="0070C0"/>
                  </a:buClr>
                  <a:defRPr/>
                </a:pPr>
                <a:r>
                  <a:rPr lang="zh-CN" altLang="en-US" sz="1400" dirty="0">
                    <a:solidFill>
                      <a:prstClr val="white"/>
                    </a:solidFill>
                    <a:latin typeface="+mn-ea"/>
                    <a:ea typeface="+mn-ea"/>
                  </a:rPr>
                  <a:t>添加标题</a:t>
                </a:r>
              </a:p>
            </p:txBody>
          </p:sp>
          <p:cxnSp>
            <p:nvCxnSpPr>
              <p:cNvPr id="36" name="直接连接符 35"/>
              <p:cNvCxnSpPr/>
              <p:nvPr/>
            </p:nvCxnSpPr>
            <p:spPr>
              <a:xfrm>
                <a:off x="2340069" y="2574722"/>
                <a:ext cx="0" cy="190311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340069" y="4477835"/>
                <a:ext cx="6170756" cy="0"/>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340069" y="2574722"/>
                <a:ext cx="6183457" cy="307926"/>
              </a:xfrm>
              <a:prstGeom prst="rect">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39" name="矩形 38"/>
              <p:cNvSpPr/>
              <p:nvPr/>
            </p:nvSpPr>
            <p:spPr>
              <a:xfrm>
                <a:off x="2340069" y="2974709"/>
                <a:ext cx="3427493" cy="307926"/>
              </a:xfrm>
              <a:prstGeom prst="rect">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40" name="矩形 39"/>
              <p:cNvSpPr/>
              <p:nvPr/>
            </p:nvSpPr>
            <p:spPr>
              <a:xfrm>
                <a:off x="2340069" y="3381045"/>
                <a:ext cx="2743264" cy="307926"/>
              </a:xfrm>
              <a:prstGeom prst="rect">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41" name="矩形 40"/>
              <p:cNvSpPr/>
              <p:nvPr/>
            </p:nvSpPr>
            <p:spPr>
              <a:xfrm>
                <a:off x="2340069" y="3771508"/>
                <a:ext cx="4799124" cy="307926"/>
              </a:xfrm>
              <a:prstGeom prst="rect">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42" name="矩形 41"/>
              <p:cNvSpPr/>
              <p:nvPr/>
            </p:nvSpPr>
            <p:spPr>
              <a:xfrm>
                <a:off x="2340069" y="4169909"/>
                <a:ext cx="1371632" cy="307926"/>
              </a:xfrm>
              <a:prstGeom prst="rect">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43" name="右中括号 42"/>
              <p:cNvSpPr/>
              <p:nvPr/>
            </p:nvSpPr>
            <p:spPr>
              <a:xfrm rot="16200000">
                <a:off x="5416720" y="-663826"/>
                <a:ext cx="46030" cy="6189806"/>
              </a:xfrm>
              <a:prstGeom prst="rightBracket">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cxnSp>
            <p:nvCxnSpPr>
              <p:cNvPr id="45" name="直接连接符 44"/>
              <p:cNvCxnSpPr/>
              <p:nvPr/>
            </p:nvCxnSpPr>
            <p:spPr>
              <a:xfrm>
                <a:off x="3025885"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083333"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767562"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825010" y="2574722"/>
                <a:ext cx="0" cy="18904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8510825" y="2728686"/>
                <a:ext cx="0" cy="17491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453378"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139194"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711701"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397517"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TextBox 67"/>
              <p:cNvSpPr txBox="1">
                <a:spLocks noChangeArrowheads="1"/>
              </p:cNvSpPr>
              <p:nvPr/>
            </p:nvSpPr>
            <p:spPr bwMode="auto">
              <a:xfrm>
                <a:off x="2574060"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55" name="TextBox 68"/>
              <p:cNvSpPr txBox="1">
                <a:spLocks noChangeArrowheads="1"/>
              </p:cNvSpPr>
              <p:nvPr/>
            </p:nvSpPr>
            <p:spPr bwMode="auto">
              <a:xfrm>
                <a:off x="3276523"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56" name="TextBox 69"/>
              <p:cNvSpPr txBox="1">
                <a:spLocks noChangeArrowheads="1"/>
              </p:cNvSpPr>
              <p:nvPr/>
            </p:nvSpPr>
            <p:spPr bwMode="auto">
              <a:xfrm>
                <a:off x="3978986"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57" name="TextBox 70"/>
              <p:cNvSpPr txBox="1">
                <a:spLocks noChangeArrowheads="1"/>
              </p:cNvSpPr>
              <p:nvPr/>
            </p:nvSpPr>
            <p:spPr bwMode="auto">
              <a:xfrm>
                <a:off x="4681449"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58" name="TextBox 71"/>
              <p:cNvSpPr txBox="1">
                <a:spLocks noChangeArrowheads="1"/>
              </p:cNvSpPr>
              <p:nvPr/>
            </p:nvSpPr>
            <p:spPr bwMode="auto">
              <a:xfrm>
                <a:off x="5383912"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59" name="TextBox 72"/>
              <p:cNvSpPr txBox="1">
                <a:spLocks noChangeArrowheads="1"/>
              </p:cNvSpPr>
              <p:nvPr/>
            </p:nvSpPr>
            <p:spPr bwMode="auto">
              <a:xfrm>
                <a:off x="6086375"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60" name="TextBox 73"/>
              <p:cNvSpPr txBox="1">
                <a:spLocks noChangeArrowheads="1"/>
              </p:cNvSpPr>
              <p:nvPr/>
            </p:nvSpPr>
            <p:spPr bwMode="auto">
              <a:xfrm>
                <a:off x="6788838"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61" name="TextBox 74"/>
              <p:cNvSpPr txBox="1">
                <a:spLocks noChangeArrowheads="1"/>
              </p:cNvSpPr>
              <p:nvPr/>
            </p:nvSpPr>
            <p:spPr bwMode="auto">
              <a:xfrm>
                <a:off x="7491303"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grpSp>
        <p:sp>
          <p:nvSpPr>
            <p:cNvPr id="72" name="文本框 71"/>
            <p:cNvSpPr txBox="1"/>
            <p:nvPr/>
          </p:nvSpPr>
          <p:spPr>
            <a:xfrm>
              <a:off x="1366116" y="2780109"/>
              <a:ext cx="1065071" cy="400110"/>
            </a:xfrm>
            <a:prstGeom prst="rect">
              <a:avLst/>
            </a:prstGeom>
            <a:noFill/>
          </p:spPr>
          <p:txBody>
            <a:bodyPr wrap="square" rtlCol="0">
              <a:spAutoFit/>
              <a:scene3d>
                <a:camera prst="orthographicFront"/>
                <a:lightRig rig="threePt" dir="t"/>
              </a:scene3d>
              <a:sp3d contourW="12700"/>
            </a:bodyPr>
            <a:lstStyle/>
            <a:p>
              <a:pPr algn="ctr" defTabSz="914217"/>
              <a:r>
                <a:rPr lang="en-US" altLang="zh-CN" sz="2000" dirty="0">
                  <a:solidFill>
                    <a:prstClr val="white"/>
                  </a:solidFill>
                </a:rPr>
                <a:t>2018</a:t>
              </a:r>
              <a:endParaRPr lang="zh-CN" altLang="en-US" sz="2000" dirty="0">
                <a:solidFill>
                  <a:prstClr val="white"/>
                </a:solidFill>
              </a:endParaRPr>
            </a:p>
          </p:txBody>
        </p:sp>
        <p:grpSp>
          <p:nvGrpSpPr>
            <p:cNvPr id="79" name="组合 78"/>
            <p:cNvGrpSpPr/>
            <p:nvPr/>
          </p:nvGrpSpPr>
          <p:grpSpPr>
            <a:xfrm>
              <a:off x="10097037" y="2053089"/>
              <a:ext cx="405180" cy="307196"/>
              <a:chOff x="10037017" y="2003620"/>
              <a:chExt cx="467019" cy="354080"/>
            </a:xfrm>
          </p:grpSpPr>
          <p:sp>
            <p:nvSpPr>
              <p:cNvPr id="73" name="任意多边形 72"/>
              <p:cNvSpPr/>
              <p:nvPr/>
            </p:nvSpPr>
            <p:spPr>
              <a:xfrm rot="1809996">
                <a:off x="10037017" y="2003620"/>
                <a:ext cx="467019" cy="354080"/>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sp>
            <p:nvSpPr>
              <p:cNvPr id="74" name="椭圆 73"/>
              <p:cNvSpPr/>
              <p:nvPr/>
            </p:nvSpPr>
            <p:spPr>
              <a:xfrm rot="1596269">
                <a:off x="10366162" y="2123615"/>
                <a:ext cx="74694" cy="72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grpSp>
        <p:grpSp>
          <p:nvGrpSpPr>
            <p:cNvPr id="80" name="组合 79"/>
            <p:cNvGrpSpPr/>
            <p:nvPr/>
          </p:nvGrpSpPr>
          <p:grpSpPr>
            <a:xfrm>
              <a:off x="7370321" y="2490485"/>
              <a:ext cx="322859" cy="231654"/>
              <a:chOff x="10118460" y="2059850"/>
              <a:chExt cx="372133" cy="267009"/>
            </a:xfrm>
          </p:grpSpPr>
          <p:sp>
            <p:nvSpPr>
              <p:cNvPr id="81" name="任意多边形 80"/>
              <p:cNvSpPr/>
              <p:nvPr/>
            </p:nvSpPr>
            <p:spPr>
              <a:xfrm rot="1596269">
                <a:off x="10118460" y="2059850"/>
                <a:ext cx="372133" cy="267009"/>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sp>
            <p:nvSpPr>
              <p:cNvPr id="82" name="椭圆 81"/>
              <p:cNvSpPr/>
              <p:nvPr/>
            </p:nvSpPr>
            <p:spPr>
              <a:xfrm rot="1596269">
                <a:off x="10374198" y="2144143"/>
                <a:ext cx="59083" cy="623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grpSp>
        <p:grpSp>
          <p:nvGrpSpPr>
            <p:cNvPr id="83" name="组合 82"/>
            <p:cNvGrpSpPr/>
            <p:nvPr/>
          </p:nvGrpSpPr>
          <p:grpSpPr>
            <a:xfrm>
              <a:off x="6663634" y="2894143"/>
              <a:ext cx="300391" cy="215533"/>
              <a:chOff x="10113600" y="2065273"/>
              <a:chExt cx="346237" cy="248428"/>
            </a:xfrm>
          </p:grpSpPr>
          <p:sp>
            <p:nvSpPr>
              <p:cNvPr id="84" name="任意多边形 83"/>
              <p:cNvSpPr/>
              <p:nvPr/>
            </p:nvSpPr>
            <p:spPr>
              <a:xfrm rot="1596269">
                <a:off x="10113600" y="2065273"/>
                <a:ext cx="346237" cy="248428"/>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sp>
            <p:nvSpPr>
              <p:cNvPr id="85" name="椭圆 84"/>
              <p:cNvSpPr/>
              <p:nvPr/>
            </p:nvSpPr>
            <p:spPr>
              <a:xfrm rot="1596269">
                <a:off x="10339283" y="2144534"/>
                <a:ext cx="54972" cy="580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grpSp>
        <p:grpSp>
          <p:nvGrpSpPr>
            <p:cNvPr id="86" name="组合 85"/>
            <p:cNvGrpSpPr/>
            <p:nvPr/>
          </p:nvGrpSpPr>
          <p:grpSpPr>
            <a:xfrm>
              <a:off x="8733741" y="3236621"/>
              <a:ext cx="432956" cy="310649"/>
              <a:chOff x="10115308" y="2016432"/>
              <a:chExt cx="499033" cy="358060"/>
            </a:xfrm>
          </p:grpSpPr>
          <p:sp>
            <p:nvSpPr>
              <p:cNvPr id="87" name="任意多边形 86"/>
              <p:cNvSpPr/>
              <p:nvPr/>
            </p:nvSpPr>
            <p:spPr>
              <a:xfrm rot="1596269">
                <a:off x="10115308" y="2016432"/>
                <a:ext cx="499033" cy="358060"/>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sp>
            <p:nvSpPr>
              <p:cNvPr id="88" name="椭圆 87"/>
              <p:cNvSpPr/>
              <p:nvPr/>
            </p:nvSpPr>
            <p:spPr>
              <a:xfrm rot="1596269">
                <a:off x="10439912" y="2111781"/>
                <a:ext cx="106505" cy="1124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grpSp>
        <p:grpSp>
          <p:nvGrpSpPr>
            <p:cNvPr id="89" name="组合 88"/>
            <p:cNvGrpSpPr/>
            <p:nvPr/>
          </p:nvGrpSpPr>
          <p:grpSpPr>
            <a:xfrm>
              <a:off x="5296266" y="3663203"/>
              <a:ext cx="339552" cy="243631"/>
              <a:chOff x="10115120" y="2043577"/>
              <a:chExt cx="391375" cy="280814"/>
            </a:xfrm>
          </p:grpSpPr>
          <p:sp>
            <p:nvSpPr>
              <p:cNvPr id="90" name="任意多边形 89"/>
              <p:cNvSpPr/>
              <p:nvPr/>
            </p:nvSpPr>
            <p:spPr>
              <a:xfrm rot="1596269">
                <a:off x="10115120" y="2043577"/>
                <a:ext cx="391375" cy="280814"/>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sp>
            <p:nvSpPr>
              <p:cNvPr id="91" name="椭圆 90"/>
              <p:cNvSpPr/>
              <p:nvPr/>
            </p:nvSpPr>
            <p:spPr>
              <a:xfrm rot="1596269">
                <a:off x="10396598" y="2127479"/>
                <a:ext cx="62139" cy="65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grpSp>
      </p:grpSp>
      <p:grpSp>
        <p:nvGrpSpPr>
          <p:cNvPr id="3" name="组合 2"/>
          <p:cNvGrpSpPr/>
          <p:nvPr/>
        </p:nvGrpSpPr>
        <p:grpSpPr>
          <a:xfrm>
            <a:off x="1637696" y="4533630"/>
            <a:ext cx="8862297" cy="1121676"/>
            <a:chOff x="1637696" y="4533630"/>
            <a:chExt cx="8862297" cy="1121676"/>
          </a:xfrm>
        </p:grpSpPr>
        <p:cxnSp>
          <p:nvCxnSpPr>
            <p:cNvPr id="65" name="直接连接符 64"/>
            <p:cNvCxnSpPr/>
            <p:nvPr/>
          </p:nvCxnSpPr>
          <p:spPr bwMode="auto">
            <a:xfrm>
              <a:off x="1744687" y="4964767"/>
              <a:ext cx="8755306" cy="0"/>
            </a:xfrm>
            <a:prstGeom prst="line">
              <a:avLst/>
            </a:prstGeom>
            <a:ln w="12700">
              <a:solidFill>
                <a:srgbClr val="30CAC6"/>
              </a:solidFill>
              <a:prstDash val="sysDash"/>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1637696" y="4533630"/>
              <a:ext cx="8862297" cy="1121676"/>
              <a:chOff x="874712" y="3281646"/>
              <a:chExt cx="8862297" cy="1121676"/>
            </a:xfrm>
          </p:grpSpPr>
          <p:sp>
            <p:nvSpPr>
              <p:cNvPr id="77" name="矩形 76"/>
              <p:cNvSpPr/>
              <p:nvPr/>
            </p:nvSpPr>
            <p:spPr>
              <a:xfrm>
                <a:off x="874712" y="3793924"/>
                <a:ext cx="8862297" cy="609398"/>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solidFill>
                      <a:prstClr val="white"/>
                    </a:solidFill>
                  </a:rPr>
                  <a:t>中用户可以在投影仪或者计算机上进行演示也可以将演示文稿打印出来制作成胶片以便应用到更广泛的领域中</a:t>
                </a:r>
              </a:p>
            </p:txBody>
          </p:sp>
          <p:sp>
            <p:nvSpPr>
              <p:cNvPr id="78" name="矩形 77"/>
              <p:cNvSpPr/>
              <p:nvPr/>
            </p:nvSpPr>
            <p:spPr>
              <a:xfrm>
                <a:off x="874713" y="3281646"/>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93" name="组合 92"/>
          <p:cNvGrpSpPr/>
          <p:nvPr/>
        </p:nvGrpSpPr>
        <p:grpSpPr>
          <a:xfrm>
            <a:off x="1019856" y="332705"/>
            <a:ext cx="6057900" cy="739494"/>
            <a:chOff x="1524000" y="400931"/>
            <a:chExt cx="6057900" cy="739494"/>
          </a:xfrm>
        </p:grpSpPr>
        <p:sp>
          <p:nvSpPr>
            <p:cNvPr id="94" name="文本框 93"/>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95" name="文本框 94"/>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96" name="矩形 95"/>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76045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p:tgtEl>
                                          <p:spTgt spid="93"/>
                                        </p:tgtEl>
                                        <p:attrNameLst>
                                          <p:attrName>ppt_x</p:attrName>
                                        </p:attrNameLst>
                                      </p:cBhvr>
                                      <p:tavLst>
                                        <p:tav tm="0">
                                          <p:val>
                                            <p:strVal val="#ppt_x-#ppt_w*1.125000"/>
                                          </p:val>
                                        </p:tav>
                                        <p:tav tm="100000">
                                          <p:val>
                                            <p:strVal val="#ppt_x"/>
                                          </p:val>
                                        </p:tav>
                                      </p:tavLst>
                                    </p:anim>
                                    <p:animEffect transition="in" filter="wipe(right)">
                                      <p:cBhvr>
                                        <p:cTn id="12" dur="500"/>
                                        <p:tgtEl>
                                          <p:spTgt spid="93"/>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92"/>
                                        </p:tgtEl>
                                        <p:attrNameLst>
                                          <p:attrName>style.visibility</p:attrName>
                                        </p:attrNameLst>
                                      </p:cBhvr>
                                      <p:to>
                                        <p:strVal val="visible"/>
                                      </p:to>
                                    </p:set>
                                    <p:anim calcmode="lin" valueType="num">
                                      <p:cBhvr additive="base">
                                        <p:cTn id="16" dur="500" fill="hold"/>
                                        <p:tgtEl>
                                          <p:spTgt spid="92"/>
                                        </p:tgtEl>
                                        <p:attrNameLst>
                                          <p:attrName>ppt_x</p:attrName>
                                        </p:attrNameLst>
                                      </p:cBhvr>
                                      <p:tavLst>
                                        <p:tav tm="0">
                                          <p:val>
                                            <p:strVal val="0-#ppt_w/2"/>
                                          </p:val>
                                        </p:tav>
                                        <p:tav tm="100000">
                                          <p:val>
                                            <p:strVal val="#ppt_x"/>
                                          </p:val>
                                        </p:tav>
                                      </p:tavLst>
                                    </p:anim>
                                    <p:anim calcmode="lin" valueType="num">
                                      <p:cBhvr additive="base">
                                        <p:cTn id="17" dur="500" fill="hold"/>
                                        <p:tgtEl>
                                          <p:spTgt spid="9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2291928" y="642740"/>
            <a:ext cx="3485977" cy="538609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altLang="zh-CN" sz="34393" b="1" i="0" u="none" strike="noStrike" kern="1200" cap="none" spc="0" normalizeH="0" baseline="0" noProof="0" dirty="0">
                <a:ln w="19050">
                  <a:noFill/>
                  <a:prstDash val="dash"/>
                </a:ln>
                <a:solidFill>
                  <a:srgbClr val="30CAC6"/>
                </a:solidFill>
                <a:effectLst/>
                <a:uLnTx/>
                <a:uFillTx/>
                <a:latin typeface="Arial"/>
                <a:ea typeface="创艺简细圆" pitchFamily="2" charset="-122"/>
                <a:cs typeface="Segoe UI Black" panose="020B0A02040204020203" pitchFamily="34" charset="0"/>
              </a:rPr>
              <a:t>4</a:t>
            </a:r>
            <a:endParaRPr kumimoji="0" lang="zh-CN" altLang="en-US" sz="34393" b="1" i="0" u="none" strike="noStrike" kern="1200" cap="none" spc="0" normalizeH="0" baseline="0" noProof="0" dirty="0">
              <a:ln w="19050">
                <a:noFill/>
                <a:prstDash val="dash"/>
              </a:ln>
              <a:solidFill>
                <a:srgbClr val="30CAC6"/>
              </a:solidFill>
              <a:effectLst/>
              <a:uLnTx/>
              <a:uFillTx/>
              <a:latin typeface="Arial"/>
              <a:ea typeface="创艺简细圆" pitchFamily="2" charset="-122"/>
              <a:cs typeface="Segoe UI Black" panose="020B0A02040204020203" pitchFamily="34" charset="0"/>
            </a:endParaRPr>
          </a:p>
        </p:txBody>
      </p:sp>
      <p:grpSp>
        <p:nvGrpSpPr>
          <p:cNvPr id="72" name="组合 71"/>
          <p:cNvGrpSpPr/>
          <p:nvPr/>
        </p:nvGrpSpPr>
        <p:grpSpPr>
          <a:xfrm rot="5400000">
            <a:off x="4935356" y="916851"/>
            <a:ext cx="3461819" cy="7915947"/>
            <a:chOff x="5069004" y="-2257751"/>
            <a:chExt cx="3461818" cy="8361750"/>
          </a:xfrm>
        </p:grpSpPr>
        <p:sp>
          <p:nvSpPr>
            <p:cNvPr id="73" name="任意多边形 72"/>
            <p:cNvSpPr/>
            <p:nvPr/>
          </p:nvSpPr>
          <p:spPr>
            <a:xfrm rot="17757631">
              <a:off x="3226532" y="799710"/>
              <a:ext cx="7146761" cy="3461818"/>
            </a:xfrm>
            <a:custGeom>
              <a:avLst/>
              <a:gdLst>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91550"/>
                <a:gd name="connsiteY0" fmla="*/ 60325 h 3895725"/>
                <a:gd name="connsiteX1" fmla="*/ 8407400 w 8591550"/>
                <a:gd name="connsiteY1" fmla="*/ 60325 h 3895725"/>
                <a:gd name="connsiteX2" fmla="*/ 8255000 w 8591550"/>
                <a:gd name="connsiteY2" fmla="*/ 85725 h 3895725"/>
                <a:gd name="connsiteX3" fmla="*/ 0 w 8591550"/>
                <a:gd name="connsiteY3" fmla="*/ 3895725 h 3895725"/>
                <a:gd name="connsiteX4" fmla="*/ 8534400 w 8591550"/>
                <a:gd name="connsiteY4" fmla="*/ 212725 h 3895725"/>
                <a:gd name="connsiteX5" fmla="*/ 8591550 w 8591550"/>
                <a:gd name="connsiteY5" fmla="*/ 0 h 3895725"/>
                <a:gd name="connsiteX6" fmla="*/ 8407400 w 8591550"/>
                <a:gd name="connsiteY6" fmla="*/ 60325 h 3895725"/>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15350 w 8534400"/>
                <a:gd name="connsiteY5" fmla="*/ 34925 h 3835400"/>
                <a:gd name="connsiteX6" fmla="*/ 8407400 w 8534400"/>
                <a:gd name="connsiteY6" fmla="*/ 0 h 3835400"/>
                <a:gd name="connsiteX0" fmla="*/ 8388350 w 8534400"/>
                <a:gd name="connsiteY0" fmla="*/ 0 h 3863975"/>
                <a:gd name="connsiteX1" fmla="*/ 8407400 w 8534400"/>
                <a:gd name="connsiteY1" fmla="*/ 28575 h 3863975"/>
                <a:gd name="connsiteX2" fmla="*/ 8255000 w 8534400"/>
                <a:gd name="connsiteY2" fmla="*/ 53975 h 3863975"/>
                <a:gd name="connsiteX3" fmla="*/ 0 w 8534400"/>
                <a:gd name="connsiteY3" fmla="*/ 3863975 h 3863975"/>
                <a:gd name="connsiteX4" fmla="*/ 8534400 w 8534400"/>
                <a:gd name="connsiteY4" fmla="*/ 180975 h 3863975"/>
                <a:gd name="connsiteX5" fmla="*/ 8515350 w 8534400"/>
                <a:gd name="connsiteY5" fmla="*/ 63500 h 3863975"/>
                <a:gd name="connsiteX6" fmla="*/ 8388350 w 8534400"/>
                <a:gd name="connsiteY6" fmla="*/ 0 h 3863975"/>
                <a:gd name="connsiteX0" fmla="*/ 8388350 w 8977173"/>
                <a:gd name="connsiteY0" fmla="*/ 2436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7" fmla="*/ 8388350 w 8977173"/>
                <a:gd name="connsiteY7" fmla="*/ 243655 h 4107630"/>
                <a:gd name="connsiteX0" fmla="*/ 8515350 w 8977173"/>
                <a:gd name="connsiteY0" fmla="*/ 3071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0" fmla="*/ 8515350 w 8977173"/>
                <a:gd name="connsiteY0" fmla="*/ 307155 h 4107630"/>
                <a:gd name="connsiteX1" fmla="*/ 8572500 w 8977173"/>
                <a:gd name="connsiteY1" fmla="*/ 250006 h 4107630"/>
                <a:gd name="connsiteX2" fmla="*/ 8255000 w 8977173"/>
                <a:gd name="connsiteY2" fmla="*/ 297630 h 4107630"/>
                <a:gd name="connsiteX3" fmla="*/ 0 w 8977173"/>
                <a:gd name="connsiteY3" fmla="*/ 4107630 h 4107630"/>
                <a:gd name="connsiteX4" fmla="*/ 8534400 w 8977173"/>
                <a:gd name="connsiteY4" fmla="*/ 424630 h 4107630"/>
                <a:gd name="connsiteX5" fmla="*/ 8515350 w 8977173"/>
                <a:gd name="connsiteY5" fmla="*/ 307155 h 4107630"/>
                <a:gd name="connsiteX0" fmla="*/ 8515350 w 8929749"/>
                <a:gd name="connsiteY0" fmla="*/ 295598 h 4096073"/>
                <a:gd name="connsiteX1" fmla="*/ 8451056 w 8929749"/>
                <a:gd name="connsiteY1" fmla="*/ 271786 h 4096073"/>
                <a:gd name="connsiteX2" fmla="*/ 8255000 w 8929749"/>
                <a:gd name="connsiteY2" fmla="*/ 286073 h 4096073"/>
                <a:gd name="connsiteX3" fmla="*/ 0 w 8929749"/>
                <a:gd name="connsiteY3" fmla="*/ 4096073 h 4096073"/>
                <a:gd name="connsiteX4" fmla="*/ 8534400 w 8929749"/>
                <a:gd name="connsiteY4" fmla="*/ 413073 h 4096073"/>
                <a:gd name="connsiteX5" fmla="*/ 8515350 w 8929749"/>
                <a:gd name="connsiteY5" fmla="*/ 295598 h 4096073"/>
                <a:gd name="connsiteX0" fmla="*/ 8515350 w 8534400"/>
                <a:gd name="connsiteY0" fmla="*/ 9525 h 3810000"/>
                <a:gd name="connsiteX1" fmla="*/ 8255000 w 8534400"/>
                <a:gd name="connsiteY1" fmla="*/ 0 h 3810000"/>
                <a:gd name="connsiteX2" fmla="*/ 0 w 8534400"/>
                <a:gd name="connsiteY2" fmla="*/ 3810000 h 3810000"/>
                <a:gd name="connsiteX3" fmla="*/ 8534400 w 8534400"/>
                <a:gd name="connsiteY3" fmla="*/ 127000 h 3810000"/>
                <a:gd name="connsiteX4" fmla="*/ 8515350 w 8534400"/>
                <a:gd name="connsiteY4" fmla="*/ 9525 h 3810000"/>
                <a:gd name="connsiteX0" fmla="*/ 8515350 w 8948791"/>
                <a:gd name="connsiteY0" fmla="*/ 293285 h 4093760"/>
                <a:gd name="connsiteX1" fmla="*/ 8255000 w 8948791"/>
                <a:gd name="connsiteY1" fmla="*/ 283760 h 4093760"/>
                <a:gd name="connsiteX2" fmla="*/ 0 w 8948791"/>
                <a:gd name="connsiteY2" fmla="*/ 4093760 h 4093760"/>
                <a:gd name="connsiteX3" fmla="*/ 8534400 w 8948791"/>
                <a:gd name="connsiteY3" fmla="*/ 410760 h 4093760"/>
                <a:gd name="connsiteX4" fmla="*/ 8515350 w 8948791"/>
                <a:gd name="connsiteY4" fmla="*/ 293285 h 4093760"/>
                <a:gd name="connsiteX0" fmla="*/ 8810625 w 9075772"/>
                <a:gd name="connsiteY0" fmla="*/ 293285 h 4093760"/>
                <a:gd name="connsiteX1" fmla="*/ 8255000 w 9075772"/>
                <a:gd name="connsiteY1" fmla="*/ 283760 h 4093760"/>
                <a:gd name="connsiteX2" fmla="*/ 0 w 9075772"/>
                <a:gd name="connsiteY2" fmla="*/ 4093760 h 4093760"/>
                <a:gd name="connsiteX3" fmla="*/ 8534400 w 9075772"/>
                <a:gd name="connsiteY3" fmla="*/ 410760 h 4093760"/>
                <a:gd name="connsiteX4" fmla="*/ 8810625 w 9075772"/>
                <a:gd name="connsiteY4" fmla="*/ 293285 h 4093760"/>
                <a:gd name="connsiteX0" fmla="*/ 8810625 w 9109668"/>
                <a:gd name="connsiteY0" fmla="*/ 302029 h 4102504"/>
                <a:gd name="connsiteX1" fmla="*/ 8255000 w 9109668"/>
                <a:gd name="connsiteY1" fmla="*/ 292504 h 4102504"/>
                <a:gd name="connsiteX2" fmla="*/ 0 w 9109668"/>
                <a:gd name="connsiteY2" fmla="*/ 4102504 h 4102504"/>
                <a:gd name="connsiteX3" fmla="*/ 8534400 w 9109668"/>
                <a:gd name="connsiteY3" fmla="*/ 419504 h 4102504"/>
                <a:gd name="connsiteX4" fmla="*/ 8810625 w 9109668"/>
                <a:gd name="connsiteY4" fmla="*/ 302029 h 4102504"/>
                <a:gd name="connsiteX0" fmla="*/ 8810625 w 9116137"/>
                <a:gd name="connsiteY0" fmla="*/ 297064 h 4097539"/>
                <a:gd name="connsiteX1" fmla="*/ 8255000 w 9116137"/>
                <a:gd name="connsiteY1" fmla="*/ 287539 h 4097539"/>
                <a:gd name="connsiteX2" fmla="*/ 0 w 9116137"/>
                <a:gd name="connsiteY2" fmla="*/ 4097539 h 4097539"/>
                <a:gd name="connsiteX3" fmla="*/ 8534400 w 9116137"/>
                <a:gd name="connsiteY3" fmla="*/ 414539 h 4097539"/>
                <a:gd name="connsiteX4" fmla="*/ 8810625 w 9116137"/>
                <a:gd name="connsiteY4" fmla="*/ 297064 h 4097539"/>
                <a:gd name="connsiteX0" fmla="*/ 8810625 w 8969346"/>
                <a:gd name="connsiteY0" fmla="*/ 315445 h 4115920"/>
                <a:gd name="connsiteX1" fmla="*/ 8598693 w 8969346"/>
                <a:gd name="connsiteY1" fmla="*/ 239245 h 4115920"/>
                <a:gd name="connsiteX2" fmla="*/ 8255000 w 8969346"/>
                <a:gd name="connsiteY2" fmla="*/ 305920 h 4115920"/>
                <a:gd name="connsiteX3" fmla="*/ 0 w 8969346"/>
                <a:gd name="connsiteY3" fmla="*/ 4115920 h 4115920"/>
                <a:gd name="connsiteX4" fmla="*/ 8534400 w 8969346"/>
                <a:gd name="connsiteY4" fmla="*/ 432920 h 4115920"/>
                <a:gd name="connsiteX5" fmla="*/ 8810625 w 8969346"/>
                <a:gd name="connsiteY5" fmla="*/ 315445 h 4115920"/>
                <a:gd name="connsiteX0" fmla="*/ 8810625 w 8834763"/>
                <a:gd name="connsiteY0" fmla="*/ 76379 h 3876854"/>
                <a:gd name="connsiteX1" fmla="*/ 8598693 w 8834763"/>
                <a:gd name="connsiteY1" fmla="*/ 179 h 3876854"/>
                <a:gd name="connsiteX2" fmla="*/ 8255000 w 8834763"/>
                <a:gd name="connsiteY2" fmla="*/ 66854 h 3876854"/>
                <a:gd name="connsiteX3" fmla="*/ 0 w 8834763"/>
                <a:gd name="connsiteY3" fmla="*/ 3876854 h 3876854"/>
                <a:gd name="connsiteX4" fmla="*/ 8534400 w 8834763"/>
                <a:gd name="connsiteY4" fmla="*/ 193854 h 3876854"/>
                <a:gd name="connsiteX5" fmla="*/ 8810625 w 8834763"/>
                <a:gd name="connsiteY5" fmla="*/ 76379 h 3876854"/>
                <a:gd name="connsiteX0" fmla="*/ 8810625 w 8944135"/>
                <a:gd name="connsiteY0" fmla="*/ 335425 h 4135900"/>
                <a:gd name="connsiteX1" fmla="*/ 8534399 w 8944135"/>
                <a:gd name="connsiteY1" fmla="*/ 206838 h 4135900"/>
                <a:gd name="connsiteX2" fmla="*/ 8255000 w 8944135"/>
                <a:gd name="connsiteY2" fmla="*/ 325900 h 4135900"/>
                <a:gd name="connsiteX3" fmla="*/ 0 w 8944135"/>
                <a:gd name="connsiteY3" fmla="*/ 4135900 h 4135900"/>
                <a:gd name="connsiteX4" fmla="*/ 8534400 w 8944135"/>
                <a:gd name="connsiteY4" fmla="*/ 452900 h 4135900"/>
                <a:gd name="connsiteX5" fmla="*/ 8810625 w 8944135"/>
                <a:gd name="connsiteY5" fmla="*/ 335425 h 4135900"/>
                <a:gd name="connsiteX0" fmla="*/ 8810625 w 8830424"/>
                <a:gd name="connsiteY0" fmla="*/ 128609 h 3929084"/>
                <a:gd name="connsiteX1" fmla="*/ 8534399 w 8830424"/>
                <a:gd name="connsiteY1" fmla="*/ 22 h 3929084"/>
                <a:gd name="connsiteX2" fmla="*/ 8255000 w 8830424"/>
                <a:gd name="connsiteY2" fmla="*/ 119084 h 3929084"/>
                <a:gd name="connsiteX3" fmla="*/ 0 w 8830424"/>
                <a:gd name="connsiteY3" fmla="*/ 3929084 h 3929084"/>
                <a:gd name="connsiteX4" fmla="*/ 8534400 w 8830424"/>
                <a:gd name="connsiteY4" fmla="*/ 246084 h 3929084"/>
                <a:gd name="connsiteX5" fmla="*/ 8810625 w 8830424"/>
                <a:gd name="connsiteY5" fmla="*/ 128609 h 3929084"/>
                <a:gd name="connsiteX0" fmla="*/ 8810625 w 8810625"/>
                <a:gd name="connsiteY0" fmla="*/ 128609 h 3929084"/>
                <a:gd name="connsiteX1" fmla="*/ 8534399 w 8810625"/>
                <a:gd name="connsiteY1" fmla="*/ 22 h 3929084"/>
                <a:gd name="connsiteX2" fmla="*/ 8255000 w 8810625"/>
                <a:gd name="connsiteY2" fmla="*/ 119084 h 3929084"/>
                <a:gd name="connsiteX3" fmla="*/ 0 w 8810625"/>
                <a:gd name="connsiteY3" fmla="*/ 3929084 h 3929084"/>
                <a:gd name="connsiteX4" fmla="*/ 8534400 w 8810625"/>
                <a:gd name="connsiteY4" fmla="*/ 246084 h 3929084"/>
                <a:gd name="connsiteX5" fmla="*/ 8810625 w 8810625"/>
                <a:gd name="connsiteY5" fmla="*/ 128609 h 3929084"/>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9224289"/>
                <a:gd name="connsiteY0" fmla="*/ 181441 h 3991441"/>
                <a:gd name="connsiteX1" fmla="*/ 8534399 w 9224289"/>
                <a:gd name="connsiteY1" fmla="*/ 62379 h 3991441"/>
                <a:gd name="connsiteX2" fmla="*/ 8255000 w 9224289"/>
                <a:gd name="connsiteY2" fmla="*/ 181441 h 3991441"/>
                <a:gd name="connsiteX3" fmla="*/ 0 w 9224289"/>
                <a:gd name="connsiteY3" fmla="*/ 3991441 h 3991441"/>
                <a:gd name="connsiteX4" fmla="*/ 8534400 w 9224289"/>
                <a:gd name="connsiteY4" fmla="*/ 308441 h 3991441"/>
                <a:gd name="connsiteX5" fmla="*/ 8698706 w 9224289"/>
                <a:gd name="connsiteY5" fmla="*/ 181441 h 3991441"/>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8945964"/>
                <a:gd name="connsiteY0" fmla="*/ 329701 h 4139701"/>
                <a:gd name="connsiteX1" fmla="*/ 8539161 w 8945964"/>
                <a:gd name="connsiteY1" fmla="*/ 201114 h 4139701"/>
                <a:gd name="connsiteX2" fmla="*/ 8255000 w 8945964"/>
                <a:gd name="connsiteY2" fmla="*/ 329701 h 4139701"/>
                <a:gd name="connsiteX3" fmla="*/ 0 w 8945964"/>
                <a:gd name="connsiteY3" fmla="*/ 4139701 h 4139701"/>
                <a:gd name="connsiteX4" fmla="*/ 8534400 w 8945964"/>
                <a:gd name="connsiteY4" fmla="*/ 456701 h 4139701"/>
                <a:gd name="connsiteX5" fmla="*/ 8698706 w 8945964"/>
                <a:gd name="connsiteY5" fmla="*/ 329701 h 4139701"/>
                <a:gd name="connsiteX0" fmla="*/ 8698706 w 8698706"/>
                <a:gd name="connsiteY0" fmla="*/ 128606 h 3938606"/>
                <a:gd name="connsiteX1" fmla="*/ 8539161 w 8698706"/>
                <a:gd name="connsiteY1" fmla="*/ 19 h 3938606"/>
                <a:gd name="connsiteX2" fmla="*/ 8255000 w 8698706"/>
                <a:gd name="connsiteY2" fmla="*/ 128606 h 3938606"/>
                <a:gd name="connsiteX3" fmla="*/ 0 w 8698706"/>
                <a:gd name="connsiteY3" fmla="*/ 3938606 h 3938606"/>
                <a:gd name="connsiteX4" fmla="*/ 8534400 w 8698706"/>
                <a:gd name="connsiteY4" fmla="*/ 255606 h 3938606"/>
                <a:gd name="connsiteX5" fmla="*/ 8698706 w 8698706"/>
                <a:gd name="connsiteY5" fmla="*/ 128606 h 3938606"/>
                <a:gd name="connsiteX0" fmla="*/ 8698706 w 8955819"/>
                <a:gd name="connsiteY0" fmla="*/ 340848 h 4150848"/>
                <a:gd name="connsiteX1" fmla="*/ 8564549 w 8955819"/>
                <a:gd name="connsiteY1" fmla="*/ 185077 h 4150848"/>
                <a:gd name="connsiteX2" fmla="*/ 8255000 w 8955819"/>
                <a:gd name="connsiteY2" fmla="*/ 340848 h 4150848"/>
                <a:gd name="connsiteX3" fmla="*/ 0 w 8955819"/>
                <a:gd name="connsiteY3" fmla="*/ 4150848 h 4150848"/>
                <a:gd name="connsiteX4" fmla="*/ 8534400 w 8955819"/>
                <a:gd name="connsiteY4" fmla="*/ 467848 h 4150848"/>
                <a:gd name="connsiteX5" fmla="*/ 8698706 w 8955819"/>
                <a:gd name="connsiteY5" fmla="*/ 340848 h 4150848"/>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71 h 3965771"/>
                <a:gd name="connsiteX1" fmla="*/ 8564549 w 8698706"/>
                <a:gd name="connsiteY1" fmla="*/ 0 h 3965771"/>
                <a:gd name="connsiteX2" fmla="*/ 8255000 w 8698706"/>
                <a:gd name="connsiteY2" fmla="*/ 155771 h 3965771"/>
                <a:gd name="connsiteX3" fmla="*/ 0 w 8698706"/>
                <a:gd name="connsiteY3" fmla="*/ 3965771 h 3965771"/>
                <a:gd name="connsiteX4" fmla="*/ 8534400 w 8698706"/>
                <a:gd name="connsiteY4" fmla="*/ 282771 h 3965771"/>
                <a:gd name="connsiteX5" fmla="*/ 8698706 w 8698706"/>
                <a:gd name="connsiteY5" fmla="*/ 155771 h 3965771"/>
                <a:gd name="connsiteX0" fmla="*/ 8715036 w 8715036"/>
                <a:gd name="connsiteY0" fmla="*/ 204396 h 3965771"/>
                <a:gd name="connsiteX1" fmla="*/ 8564549 w 8715036"/>
                <a:gd name="connsiteY1" fmla="*/ 0 h 3965771"/>
                <a:gd name="connsiteX2" fmla="*/ 8255000 w 8715036"/>
                <a:gd name="connsiteY2" fmla="*/ 155771 h 3965771"/>
                <a:gd name="connsiteX3" fmla="*/ 0 w 8715036"/>
                <a:gd name="connsiteY3" fmla="*/ 3965771 h 3965771"/>
                <a:gd name="connsiteX4" fmla="*/ 8534400 w 8715036"/>
                <a:gd name="connsiteY4" fmla="*/ 282771 h 3965771"/>
                <a:gd name="connsiteX5" fmla="*/ 8715036 w 8715036"/>
                <a:gd name="connsiteY5" fmla="*/ 204396 h 3965771"/>
                <a:gd name="connsiteX0" fmla="*/ 8715036 w 8960485"/>
                <a:gd name="connsiteY0" fmla="*/ 378692 h 4140067"/>
                <a:gd name="connsiteX1" fmla="*/ 8589131 w 8960485"/>
                <a:gd name="connsiteY1" fmla="*/ 161376 h 4140067"/>
                <a:gd name="connsiteX2" fmla="*/ 8255000 w 8960485"/>
                <a:gd name="connsiteY2" fmla="*/ 330067 h 4140067"/>
                <a:gd name="connsiteX3" fmla="*/ 0 w 8960485"/>
                <a:gd name="connsiteY3" fmla="*/ 4140067 h 4140067"/>
                <a:gd name="connsiteX4" fmla="*/ 8534400 w 8960485"/>
                <a:gd name="connsiteY4" fmla="*/ 457067 h 4140067"/>
                <a:gd name="connsiteX5" fmla="*/ 8715036 w 8960485"/>
                <a:gd name="connsiteY5" fmla="*/ 378692 h 4140067"/>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01579 w 8701579"/>
                <a:gd name="connsiteY0" fmla="*/ 202244 h 3978691"/>
                <a:gd name="connsiteX1" fmla="*/ 8589131 w 8701579"/>
                <a:gd name="connsiteY1" fmla="*/ 0 h 3978691"/>
                <a:gd name="connsiteX2" fmla="*/ 8255000 w 8701579"/>
                <a:gd name="connsiteY2" fmla="*/ 168691 h 3978691"/>
                <a:gd name="connsiteX3" fmla="*/ 0 w 8701579"/>
                <a:gd name="connsiteY3" fmla="*/ 3978691 h 3978691"/>
                <a:gd name="connsiteX4" fmla="*/ 8534400 w 8701579"/>
                <a:gd name="connsiteY4" fmla="*/ 295691 h 3978691"/>
                <a:gd name="connsiteX5" fmla="*/ 8701579 w 8701579"/>
                <a:gd name="connsiteY5" fmla="*/ 202244 h 3978691"/>
                <a:gd name="connsiteX0" fmla="*/ 8715038 w 8715038"/>
                <a:gd name="connsiteY0" fmla="*/ 217315 h 3978691"/>
                <a:gd name="connsiteX1" fmla="*/ 8589131 w 8715038"/>
                <a:gd name="connsiteY1" fmla="*/ 0 h 3978691"/>
                <a:gd name="connsiteX2" fmla="*/ 8255000 w 8715038"/>
                <a:gd name="connsiteY2" fmla="*/ 168691 h 3978691"/>
                <a:gd name="connsiteX3" fmla="*/ 0 w 8715038"/>
                <a:gd name="connsiteY3" fmla="*/ 3978691 h 3978691"/>
                <a:gd name="connsiteX4" fmla="*/ 8534400 w 8715038"/>
                <a:gd name="connsiteY4" fmla="*/ 295691 h 3978691"/>
                <a:gd name="connsiteX5" fmla="*/ 8715038 w 8715038"/>
                <a:gd name="connsiteY5" fmla="*/ 217315 h 3978691"/>
                <a:gd name="connsiteX0" fmla="*/ 8715576 w 8715576"/>
                <a:gd name="connsiteY0" fmla="*/ 207805 h 3978691"/>
                <a:gd name="connsiteX1" fmla="*/ 8589131 w 8715576"/>
                <a:gd name="connsiteY1" fmla="*/ 0 h 3978691"/>
                <a:gd name="connsiteX2" fmla="*/ 8255000 w 8715576"/>
                <a:gd name="connsiteY2" fmla="*/ 168691 h 3978691"/>
                <a:gd name="connsiteX3" fmla="*/ 0 w 8715576"/>
                <a:gd name="connsiteY3" fmla="*/ 3978691 h 3978691"/>
                <a:gd name="connsiteX4" fmla="*/ 8534400 w 8715576"/>
                <a:gd name="connsiteY4" fmla="*/ 295691 h 3978691"/>
                <a:gd name="connsiteX5" fmla="*/ 8715576 w 8715576"/>
                <a:gd name="connsiteY5" fmla="*/ 207805 h 397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15576" h="3978691">
                  <a:moveTo>
                    <a:pt x="8715576" y="207805"/>
                  </a:moveTo>
                  <a:lnTo>
                    <a:pt x="8589131" y="0"/>
                  </a:lnTo>
                  <a:cubicBezTo>
                    <a:pt x="8477754" y="56230"/>
                    <a:pt x="8403083" y="100793"/>
                    <a:pt x="8255000" y="168691"/>
                  </a:cubicBezTo>
                  <a:lnTo>
                    <a:pt x="0" y="3978691"/>
                  </a:lnTo>
                  <a:lnTo>
                    <a:pt x="8534400" y="295691"/>
                  </a:lnTo>
                  <a:lnTo>
                    <a:pt x="8715576" y="207805"/>
                  </a:lnTo>
                  <a:close/>
                </a:path>
              </a:pathLst>
            </a:custGeom>
            <a:gradFill>
              <a:gsLst>
                <a:gs pos="12000">
                  <a:srgbClr val="30CAC6"/>
                </a:gs>
                <a:gs pos="54000">
                  <a:schemeClr val="bg1">
                    <a:alpha val="28000"/>
                  </a:schemeClr>
                </a:gs>
              </a:gsLst>
              <a:lin ang="5400000" scaled="1"/>
            </a:gra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74" name="组合 73"/>
            <p:cNvGrpSpPr/>
            <p:nvPr/>
          </p:nvGrpSpPr>
          <p:grpSpPr>
            <a:xfrm rot="17796269">
              <a:off x="6466959" y="-2143137"/>
              <a:ext cx="715213" cy="485986"/>
              <a:chOff x="16736092" y="-2874687"/>
              <a:chExt cx="1742884" cy="1184286"/>
            </a:xfrm>
          </p:grpSpPr>
          <p:sp>
            <p:nvSpPr>
              <p:cNvPr id="75" name="任意多边形 74"/>
              <p:cNvSpPr/>
              <p:nvPr/>
            </p:nvSpPr>
            <p:spPr>
              <a:xfrm>
                <a:off x="16736092" y="-2874687"/>
                <a:ext cx="1742884" cy="1184286"/>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6" name="椭圆 75"/>
              <p:cNvSpPr/>
              <p:nvPr/>
            </p:nvSpPr>
            <p:spPr>
              <a:xfrm>
                <a:off x="17746006" y="-2650605"/>
                <a:ext cx="276717" cy="276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nvGrpSpPr>
          <p:cNvPr id="15" name="组合 14"/>
          <p:cNvGrpSpPr/>
          <p:nvPr/>
        </p:nvGrpSpPr>
        <p:grpSpPr>
          <a:xfrm>
            <a:off x="5003853" y="2442964"/>
            <a:ext cx="4886538" cy="1785642"/>
            <a:chOff x="4422562" y="2323177"/>
            <a:chExt cx="4886538" cy="1785642"/>
          </a:xfrm>
        </p:grpSpPr>
        <p:sp>
          <p:nvSpPr>
            <p:cNvPr id="16" name="文本框 15"/>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04</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7" name="文本框 16"/>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8" name="文本框 17"/>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298289645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55462" y="398771"/>
            <a:ext cx="3002745"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CONTENTS</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16" name="组合 15"/>
          <p:cNvGrpSpPr/>
          <p:nvPr/>
        </p:nvGrpSpPr>
        <p:grpSpPr>
          <a:xfrm>
            <a:off x="980862" y="1872684"/>
            <a:ext cx="4762500" cy="707886"/>
            <a:chOff x="955462" y="1771084"/>
            <a:chExt cx="4762500" cy="707886"/>
          </a:xfrm>
        </p:grpSpPr>
        <p:grpSp>
          <p:nvGrpSpPr>
            <p:cNvPr id="2" name="组合 1"/>
            <p:cNvGrpSpPr/>
            <p:nvPr/>
          </p:nvGrpSpPr>
          <p:grpSpPr>
            <a:xfrm>
              <a:off x="1742862" y="1831126"/>
              <a:ext cx="3975100" cy="605861"/>
              <a:chOff x="7192010" y="1640849"/>
              <a:chExt cx="3975100" cy="605861"/>
            </a:xfrm>
          </p:grpSpPr>
          <p:sp>
            <p:nvSpPr>
              <p:cNvPr id="3" name="文本框 2"/>
              <p:cNvSpPr txBox="1"/>
              <p:nvPr/>
            </p:nvSpPr>
            <p:spPr>
              <a:xfrm>
                <a:off x="7192010" y="1640849"/>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4" name="文本框 3"/>
              <p:cNvSpPr txBox="1"/>
              <p:nvPr/>
            </p:nvSpPr>
            <p:spPr>
              <a:xfrm>
                <a:off x="7192010" y="19759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rPr>
                  <a:t>The user can demonstrate on projector or computer</a:t>
                </a:r>
              </a:p>
            </p:txBody>
          </p:sp>
        </p:grpSp>
        <p:sp>
          <p:nvSpPr>
            <p:cNvPr id="15" name="文本框 14"/>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01.</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grpSp>
        <p:nvGrpSpPr>
          <p:cNvPr id="17" name="组合 16"/>
          <p:cNvGrpSpPr/>
          <p:nvPr/>
        </p:nvGrpSpPr>
        <p:grpSpPr>
          <a:xfrm>
            <a:off x="980862" y="2845560"/>
            <a:ext cx="4762500" cy="707886"/>
            <a:chOff x="955462" y="1771084"/>
            <a:chExt cx="4762500" cy="707886"/>
          </a:xfrm>
        </p:grpSpPr>
        <p:grpSp>
          <p:nvGrpSpPr>
            <p:cNvPr id="18" name="组合 17"/>
            <p:cNvGrpSpPr/>
            <p:nvPr/>
          </p:nvGrpSpPr>
          <p:grpSpPr>
            <a:xfrm>
              <a:off x="1742862" y="1831126"/>
              <a:ext cx="3975100" cy="605861"/>
              <a:chOff x="7192010" y="1640849"/>
              <a:chExt cx="3975100" cy="605861"/>
            </a:xfrm>
          </p:grpSpPr>
          <p:sp>
            <p:nvSpPr>
              <p:cNvPr id="20" name="文本框 19"/>
              <p:cNvSpPr txBox="1"/>
              <p:nvPr/>
            </p:nvSpPr>
            <p:spPr>
              <a:xfrm>
                <a:off x="7192010" y="1640849"/>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21" name="文本框 20"/>
              <p:cNvSpPr txBox="1"/>
              <p:nvPr/>
            </p:nvSpPr>
            <p:spPr>
              <a:xfrm>
                <a:off x="7192010" y="19759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rPr>
                  <a:t>The user can demonstrate on projector or computer</a:t>
                </a:r>
              </a:p>
            </p:txBody>
          </p:sp>
        </p:grpSp>
        <p:sp>
          <p:nvSpPr>
            <p:cNvPr id="19" name="文本框 18"/>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02.</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grpSp>
        <p:nvGrpSpPr>
          <p:cNvPr id="22" name="组合 21"/>
          <p:cNvGrpSpPr/>
          <p:nvPr/>
        </p:nvGrpSpPr>
        <p:grpSpPr>
          <a:xfrm>
            <a:off x="980862" y="3818436"/>
            <a:ext cx="4762500" cy="707886"/>
            <a:chOff x="955462" y="1771084"/>
            <a:chExt cx="4762500" cy="707886"/>
          </a:xfrm>
        </p:grpSpPr>
        <p:grpSp>
          <p:nvGrpSpPr>
            <p:cNvPr id="23" name="组合 22"/>
            <p:cNvGrpSpPr/>
            <p:nvPr/>
          </p:nvGrpSpPr>
          <p:grpSpPr>
            <a:xfrm>
              <a:off x="1742862" y="1831126"/>
              <a:ext cx="3975100" cy="605861"/>
              <a:chOff x="7192010" y="1640849"/>
              <a:chExt cx="3975100" cy="605861"/>
            </a:xfrm>
          </p:grpSpPr>
          <p:sp>
            <p:nvSpPr>
              <p:cNvPr id="25" name="文本框 24"/>
              <p:cNvSpPr txBox="1"/>
              <p:nvPr/>
            </p:nvSpPr>
            <p:spPr>
              <a:xfrm>
                <a:off x="7192010" y="1640849"/>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26" name="文本框 25"/>
              <p:cNvSpPr txBox="1"/>
              <p:nvPr/>
            </p:nvSpPr>
            <p:spPr>
              <a:xfrm>
                <a:off x="7192010" y="19759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rPr>
                  <a:t>The user can demonstrate on projector or computer</a:t>
                </a:r>
              </a:p>
            </p:txBody>
          </p:sp>
        </p:grpSp>
        <p:sp>
          <p:nvSpPr>
            <p:cNvPr id="24" name="文本框 23"/>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03.</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grpSp>
        <p:nvGrpSpPr>
          <p:cNvPr id="27" name="组合 26"/>
          <p:cNvGrpSpPr/>
          <p:nvPr/>
        </p:nvGrpSpPr>
        <p:grpSpPr>
          <a:xfrm>
            <a:off x="980862" y="4791312"/>
            <a:ext cx="4762500" cy="707886"/>
            <a:chOff x="955462" y="1771084"/>
            <a:chExt cx="4762500" cy="707886"/>
          </a:xfrm>
        </p:grpSpPr>
        <p:grpSp>
          <p:nvGrpSpPr>
            <p:cNvPr id="28" name="组合 27"/>
            <p:cNvGrpSpPr/>
            <p:nvPr/>
          </p:nvGrpSpPr>
          <p:grpSpPr>
            <a:xfrm>
              <a:off x="1742862" y="1831126"/>
              <a:ext cx="3975100" cy="605861"/>
              <a:chOff x="7192010" y="1640849"/>
              <a:chExt cx="3975100" cy="605861"/>
            </a:xfrm>
          </p:grpSpPr>
          <p:sp>
            <p:nvSpPr>
              <p:cNvPr id="30" name="文本框 29"/>
              <p:cNvSpPr txBox="1"/>
              <p:nvPr/>
            </p:nvSpPr>
            <p:spPr>
              <a:xfrm>
                <a:off x="7192010" y="1640849"/>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1" name="文本框 30"/>
              <p:cNvSpPr txBox="1"/>
              <p:nvPr/>
            </p:nvSpPr>
            <p:spPr>
              <a:xfrm>
                <a:off x="7192010" y="19759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rPr>
                  <a:t>The user can demonstrate on projector or computer</a:t>
                </a:r>
              </a:p>
            </p:txBody>
          </p:sp>
        </p:grpSp>
        <p:sp>
          <p:nvSpPr>
            <p:cNvPr id="29" name="文本框 28"/>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04.</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spTree>
    <p:extLst>
      <p:ext uri="{BB962C8B-B14F-4D97-AF65-F5344CB8AC3E}">
        <p14:creationId xmlns:p14="http://schemas.microsoft.com/office/powerpoint/2010/main" val="27393041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p:tgtEl>
                                          <p:spTgt spid="17"/>
                                        </p:tgtEl>
                                        <p:attrNameLst>
                                          <p:attrName>ppt_x</p:attrName>
                                        </p:attrNameLst>
                                      </p:cBhvr>
                                      <p:tavLst>
                                        <p:tav tm="0">
                                          <p:val>
                                            <p:strVal val="#ppt_x-#ppt_w*1.125000"/>
                                          </p:val>
                                        </p:tav>
                                        <p:tav tm="100000">
                                          <p:val>
                                            <p:strVal val="#ppt_x"/>
                                          </p:val>
                                        </p:tav>
                                      </p:tavLst>
                                    </p:anim>
                                    <p:animEffect transition="in" filter="wipe(right)">
                                      <p:cBhvr>
                                        <p:cTn id="18" dur="500"/>
                                        <p:tgtEl>
                                          <p:spTgt spid="17"/>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p:tgtEl>
                                          <p:spTgt spid="22"/>
                                        </p:tgtEl>
                                        <p:attrNameLst>
                                          <p:attrName>ppt_x</p:attrName>
                                        </p:attrNameLst>
                                      </p:cBhvr>
                                      <p:tavLst>
                                        <p:tav tm="0">
                                          <p:val>
                                            <p:strVal val="#ppt_x-#ppt_w*1.125000"/>
                                          </p:val>
                                        </p:tav>
                                        <p:tav tm="100000">
                                          <p:val>
                                            <p:strVal val="#ppt_x"/>
                                          </p:val>
                                        </p:tav>
                                      </p:tavLst>
                                    </p:anim>
                                    <p:animEffect transition="in" filter="wipe(right)">
                                      <p:cBhvr>
                                        <p:cTn id="23" dur="500"/>
                                        <p:tgtEl>
                                          <p:spTgt spid="22"/>
                                        </p:tgtEl>
                                      </p:cBhvr>
                                    </p:animEffect>
                                  </p:childTnLst>
                                </p:cTn>
                              </p:par>
                            </p:childTnLst>
                          </p:cTn>
                        </p:par>
                        <p:par>
                          <p:cTn id="24" fill="hold">
                            <p:stCondLst>
                              <p:cond delay="2000"/>
                            </p:stCondLst>
                            <p:childTnLst>
                              <p:par>
                                <p:cTn id="25" presetID="1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p:tgtEl>
                                          <p:spTgt spid="27"/>
                                        </p:tgtEl>
                                        <p:attrNameLst>
                                          <p:attrName>ppt_x</p:attrName>
                                        </p:attrNameLst>
                                      </p:cBhvr>
                                      <p:tavLst>
                                        <p:tav tm="0">
                                          <p:val>
                                            <p:strVal val="#ppt_x-#ppt_w*1.125000"/>
                                          </p:val>
                                        </p:tav>
                                        <p:tav tm="100000">
                                          <p:val>
                                            <p:strVal val="#ppt_x"/>
                                          </p:val>
                                        </p:tav>
                                      </p:tavLst>
                                    </p:anim>
                                    <p:animEffect transition="in" filter="wipe(right)">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2" name="组合 581"/>
          <p:cNvGrpSpPr/>
          <p:nvPr/>
        </p:nvGrpSpPr>
        <p:grpSpPr>
          <a:xfrm>
            <a:off x="913102" y="1904258"/>
            <a:ext cx="6858694" cy="3584047"/>
            <a:chOff x="911225" y="1904256"/>
            <a:chExt cx="6861175" cy="3584047"/>
          </a:xfrm>
        </p:grpSpPr>
        <p:grpSp>
          <p:nvGrpSpPr>
            <p:cNvPr id="282" name="组合 281"/>
            <p:cNvGrpSpPr/>
            <p:nvPr/>
          </p:nvGrpSpPr>
          <p:grpSpPr>
            <a:xfrm>
              <a:off x="911225" y="1904256"/>
              <a:ext cx="6861175" cy="3584047"/>
              <a:chOff x="1403350" y="2276475"/>
              <a:chExt cx="7416800" cy="3897371"/>
            </a:xfrm>
            <a:solidFill>
              <a:schemeClr val="bg1">
                <a:lumMod val="65000"/>
              </a:schemeClr>
            </a:solidFill>
          </p:grpSpPr>
          <p:sp>
            <p:nvSpPr>
              <p:cNvPr id="283" name="Freeform 243"/>
              <p:cNvSpPr>
                <a:spLocks/>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4" name="Freeform 244"/>
              <p:cNvSpPr>
                <a:spLocks/>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5" name="Freeform 245"/>
              <p:cNvSpPr>
                <a:spLocks/>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6" name="Freeform 246"/>
              <p:cNvSpPr>
                <a:spLocks/>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7" name="Freeform 247"/>
              <p:cNvSpPr>
                <a:spLocks/>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8" name="Freeform 248"/>
              <p:cNvSpPr>
                <a:spLocks/>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9" name="Freeform 249"/>
              <p:cNvSpPr>
                <a:spLocks/>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0" name="Freeform 250"/>
              <p:cNvSpPr>
                <a:spLocks/>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1" name="Freeform 251"/>
              <p:cNvSpPr>
                <a:spLocks/>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2" name="Freeform 252"/>
              <p:cNvSpPr>
                <a:spLocks/>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3" name="Freeform 253"/>
              <p:cNvSpPr>
                <a:spLocks/>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4" name="Freeform 254"/>
              <p:cNvSpPr>
                <a:spLocks/>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5" name="Freeform 255"/>
              <p:cNvSpPr>
                <a:spLocks/>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6" name="Freeform 256"/>
              <p:cNvSpPr>
                <a:spLocks/>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7" name="Freeform 257"/>
              <p:cNvSpPr>
                <a:spLocks/>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8" name="Freeform 258"/>
              <p:cNvSpPr>
                <a:spLocks/>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9" name="Freeform 259"/>
              <p:cNvSpPr>
                <a:spLocks/>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0" name="Freeform 260"/>
              <p:cNvSpPr>
                <a:spLocks/>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1" name="Freeform 261"/>
              <p:cNvSpPr>
                <a:spLocks/>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2" name="Freeform 262"/>
              <p:cNvSpPr>
                <a:spLocks/>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3" name="Freeform 263"/>
              <p:cNvSpPr>
                <a:spLocks/>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4" name="Freeform 264"/>
              <p:cNvSpPr>
                <a:spLocks/>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5" name="Freeform 265"/>
              <p:cNvSpPr>
                <a:spLocks/>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6" name="Freeform 39"/>
              <p:cNvSpPr>
                <a:spLocks/>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7" name="Freeform 40"/>
              <p:cNvSpPr>
                <a:spLocks/>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8" name="Freeform 41"/>
              <p:cNvSpPr>
                <a:spLocks/>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9" name="Freeform 42"/>
              <p:cNvSpPr>
                <a:spLocks/>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0" name="Freeform 43"/>
              <p:cNvSpPr>
                <a:spLocks/>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1" name="Freeform 44"/>
              <p:cNvSpPr>
                <a:spLocks/>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2" name="Freeform 45"/>
              <p:cNvSpPr>
                <a:spLocks/>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3" name="Freeform 46"/>
              <p:cNvSpPr>
                <a:spLocks/>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4" name="Freeform 47"/>
              <p:cNvSpPr>
                <a:spLocks/>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5" name="Freeform 48"/>
              <p:cNvSpPr>
                <a:spLocks/>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6" name="Freeform 49"/>
              <p:cNvSpPr>
                <a:spLocks/>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7" name="Freeform 50"/>
              <p:cNvSpPr>
                <a:spLocks/>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8" name="Freeform 51"/>
              <p:cNvSpPr>
                <a:spLocks/>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9" name="Freeform 52"/>
              <p:cNvSpPr>
                <a:spLocks/>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0" name="Freeform 53"/>
              <p:cNvSpPr>
                <a:spLocks/>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1" name="Freeform 54"/>
              <p:cNvSpPr>
                <a:spLocks/>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2" name="Freeform 55"/>
              <p:cNvSpPr>
                <a:spLocks/>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3" name="Freeform 56"/>
              <p:cNvSpPr>
                <a:spLocks/>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4" name="Freeform 57"/>
              <p:cNvSpPr>
                <a:spLocks/>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5" name="Freeform 59"/>
              <p:cNvSpPr>
                <a:spLocks/>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6" name="Freeform 60"/>
              <p:cNvSpPr>
                <a:spLocks/>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7" name="Freeform 66"/>
              <p:cNvSpPr>
                <a:spLocks/>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8" name="Freeform 67"/>
              <p:cNvSpPr>
                <a:spLocks/>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9" name="Freeform 68"/>
              <p:cNvSpPr>
                <a:spLocks/>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0" name="Freeform 69"/>
              <p:cNvSpPr>
                <a:spLocks/>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1" name="Freeform 70"/>
              <p:cNvSpPr>
                <a:spLocks/>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2" name="Freeform 71"/>
              <p:cNvSpPr>
                <a:spLocks/>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3" name="Freeform 72"/>
              <p:cNvSpPr>
                <a:spLocks/>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4" name="Freeform 73"/>
              <p:cNvSpPr>
                <a:spLocks/>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5" name="Freeform 74"/>
              <p:cNvSpPr>
                <a:spLocks/>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6" name="Freeform 75"/>
              <p:cNvSpPr>
                <a:spLocks/>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7" name="Freeform 76"/>
              <p:cNvSpPr>
                <a:spLocks/>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8" name="Freeform 77"/>
              <p:cNvSpPr>
                <a:spLocks/>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9" name="Freeform 78"/>
              <p:cNvSpPr>
                <a:spLocks/>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0" name="Freeform 79"/>
              <p:cNvSpPr>
                <a:spLocks/>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1" name="Freeform 85"/>
              <p:cNvSpPr>
                <a:spLocks/>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2" name="Freeform 86"/>
              <p:cNvSpPr>
                <a:spLocks/>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3" name="Freeform 87"/>
              <p:cNvSpPr>
                <a:spLocks/>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4" name="Freeform 88"/>
              <p:cNvSpPr>
                <a:spLocks/>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5" name="Freeform 89"/>
              <p:cNvSpPr>
                <a:spLocks/>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6" name="Freeform 90"/>
              <p:cNvSpPr>
                <a:spLocks/>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7" name="Freeform 91"/>
              <p:cNvSpPr>
                <a:spLocks/>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8" name="Freeform 92"/>
              <p:cNvSpPr>
                <a:spLocks/>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9" name="Freeform 93"/>
              <p:cNvSpPr>
                <a:spLocks/>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0" name="Freeform 94"/>
              <p:cNvSpPr>
                <a:spLocks/>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1" name="Freeform 95"/>
              <p:cNvSpPr>
                <a:spLocks/>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2" name="Freeform 96"/>
              <p:cNvSpPr>
                <a:spLocks/>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3" name="Freeform 97"/>
              <p:cNvSpPr>
                <a:spLocks/>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4" name="Freeform 98"/>
              <p:cNvSpPr>
                <a:spLocks/>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5" name="Freeform 99"/>
              <p:cNvSpPr>
                <a:spLocks/>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6" name="Freeform 100"/>
              <p:cNvSpPr>
                <a:spLocks/>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7" name="Freeform 101"/>
              <p:cNvSpPr>
                <a:spLocks/>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8" name="Freeform 103"/>
              <p:cNvSpPr>
                <a:spLocks/>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9" name="Freeform 104"/>
              <p:cNvSpPr>
                <a:spLocks/>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0" name="Freeform 105"/>
              <p:cNvSpPr>
                <a:spLocks/>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1" name="Freeform 106"/>
              <p:cNvSpPr>
                <a:spLocks/>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2" name="Freeform 107"/>
              <p:cNvSpPr>
                <a:spLocks/>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3" name="Freeform 108"/>
              <p:cNvSpPr>
                <a:spLocks/>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4" name="Freeform 109"/>
              <p:cNvSpPr>
                <a:spLocks/>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5" name="Freeform 110"/>
              <p:cNvSpPr>
                <a:spLocks/>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6" name="Freeform 111"/>
              <p:cNvSpPr>
                <a:spLocks/>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7" name="Freeform 112"/>
              <p:cNvSpPr>
                <a:spLocks/>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8" name="Freeform 113"/>
              <p:cNvSpPr>
                <a:spLocks/>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9" name="Freeform 114"/>
              <p:cNvSpPr>
                <a:spLocks/>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0" name="Freeform 115"/>
              <p:cNvSpPr>
                <a:spLocks/>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1" name="Freeform 116"/>
              <p:cNvSpPr>
                <a:spLocks/>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2" name="Freeform 117"/>
              <p:cNvSpPr>
                <a:spLocks/>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3" name="Freeform 118"/>
              <p:cNvSpPr>
                <a:spLocks/>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4" name="Freeform 119"/>
              <p:cNvSpPr>
                <a:spLocks/>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5" name="Freeform 120"/>
              <p:cNvSpPr>
                <a:spLocks/>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6" name="Freeform 121"/>
              <p:cNvSpPr>
                <a:spLocks/>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7" name="Freeform 122"/>
              <p:cNvSpPr>
                <a:spLocks/>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8" name="Freeform 123"/>
              <p:cNvSpPr>
                <a:spLocks/>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9" name="Freeform 124"/>
              <p:cNvSpPr>
                <a:spLocks/>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0" name="Freeform 125"/>
              <p:cNvSpPr>
                <a:spLocks/>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1" name="Freeform 126"/>
              <p:cNvSpPr>
                <a:spLocks/>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2" name="Freeform 127"/>
              <p:cNvSpPr>
                <a:spLocks/>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3" name="Freeform 128"/>
              <p:cNvSpPr>
                <a:spLocks/>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4" name="Freeform 129"/>
              <p:cNvSpPr>
                <a:spLocks/>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5" name="Freeform 130"/>
              <p:cNvSpPr>
                <a:spLocks/>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6" name="Freeform 131"/>
              <p:cNvSpPr>
                <a:spLocks/>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7" name="Freeform 132"/>
              <p:cNvSpPr>
                <a:spLocks/>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8" name="Freeform 133"/>
              <p:cNvSpPr>
                <a:spLocks/>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9" name="Freeform 134"/>
              <p:cNvSpPr>
                <a:spLocks/>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0" name="Freeform 135"/>
              <p:cNvSpPr>
                <a:spLocks/>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1" name="Freeform 136"/>
              <p:cNvSpPr>
                <a:spLocks/>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2" name="Freeform 137"/>
              <p:cNvSpPr>
                <a:spLocks/>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3" name="Freeform 138"/>
              <p:cNvSpPr>
                <a:spLocks/>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4" name="Freeform 139"/>
              <p:cNvSpPr>
                <a:spLocks/>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5" name="Freeform 140"/>
              <p:cNvSpPr>
                <a:spLocks/>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6" name="Freeform 141"/>
              <p:cNvSpPr>
                <a:spLocks/>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7" name="Freeform 142"/>
              <p:cNvSpPr>
                <a:spLocks/>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8" name="Freeform 143"/>
              <p:cNvSpPr>
                <a:spLocks/>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9" name="Freeform 144"/>
              <p:cNvSpPr>
                <a:spLocks/>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0" name="Freeform 145"/>
              <p:cNvSpPr>
                <a:spLocks/>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1" name="Freeform 146"/>
              <p:cNvSpPr>
                <a:spLocks/>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2" name="Freeform 147"/>
              <p:cNvSpPr>
                <a:spLocks/>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3" name="Freeform 148"/>
              <p:cNvSpPr>
                <a:spLocks/>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4" name="Freeform 149"/>
              <p:cNvSpPr>
                <a:spLocks/>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5" name="Freeform 150"/>
              <p:cNvSpPr>
                <a:spLocks/>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6" name="Freeform 152"/>
              <p:cNvSpPr>
                <a:spLocks/>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7" name="Freeform 155"/>
              <p:cNvSpPr>
                <a:spLocks/>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8" name="Freeform 157"/>
              <p:cNvSpPr>
                <a:spLocks/>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9" name="Freeform 158"/>
              <p:cNvSpPr>
                <a:spLocks/>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0" name="Freeform 159"/>
              <p:cNvSpPr>
                <a:spLocks/>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1" name="Freeform 160"/>
              <p:cNvSpPr>
                <a:spLocks/>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2" name="Freeform 161"/>
              <p:cNvSpPr>
                <a:spLocks/>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3" name="Freeform 162"/>
              <p:cNvSpPr>
                <a:spLocks/>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4" name="Freeform 163"/>
              <p:cNvSpPr>
                <a:spLocks/>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5" name="Freeform 164"/>
              <p:cNvSpPr>
                <a:spLocks/>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6" name="Freeform 165"/>
              <p:cNvSpPr>
                <a:spLocks/>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7" name="Freeform 166"/>
              <p:cNvSpPr>
                <a:spLocks/>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8" name="Freeform 167"/>
              <p:cNvSpPr>
                <a:spLocks/>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9" name="Freeform 168"/>
              <p:cNvSpPr>
                <a:spLocks/>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0" name="Freeform 169"/>
              <p:cNvSpPr>
                <a:spLocks/>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1" name="Freeform 170"/>
              <p:cNvSpPr>
                <a:spLocks/>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2" name="Freeform 171"/>
              <p:cNvSpPr>
                <a:spLocks/>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3" name="Freeform 172"/>
              <p:cNvSpPr>
                <a:spLocks/>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4" name="Freeform 173"/>
              <p:cNvSpPr>
                <a:spLocks/>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5" name="Freeform 174"/>
              <p:cNvSpPr>
                <a:spLocks/>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6" name="Freeform 175"/>
              <p:cNvSpPr>
                <a:spLocks/>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7" name="Freeform 176"/>
              <p:cNvSpPr>
                <a:spLocks/>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8" name="Freeform 177"/>
              <p:cNvSpPr>
                <a:spLocks/>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9" name="Freeform 178"/>
              <p:cNvSpPr>
                <a:spLocks/>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0" name="Freeform 179"/>
              <p:cNvSpPr>
                <a:spLocks/>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1" name="Freeform 180"/>
              <p:cNvSpPr>
                <a:spLocks/>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2" name="Freeform 181"/>
              <p:cNvSpPr>
                <a:spLocks/>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3" name="Freeform 182"/>
              <p:cNvSpPr>
                <a:spLocks/>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4" name="Freeform 183"/>
              <p:cNvSpPr>
                <a:spLocks/>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5" name="Freeform 184"/>
              <p:cNvSpPr>
                <a:spLocks/>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6" name="Freeform 185"/>
              <p:cNvSpPr>
                <a:spLocks/>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7" name="Freeform 186"/>
              <p:cNvSpPr>
                <a:spLocks/>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8" name="Freeform 187"/>
              <p:cNvSpPr>
                <a:spLocks/>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9" name="Freeform 188"/>
              <p:cNvSpPr>
                <a:spLocks/>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0" name="Freeform 189"/>
              <p:cNvSpPr>
                <a:spLocks/>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1" name="Freeform 190"/>
              <p:cNvSpPr>
                <a:spLocks/>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2" name="Freeform 191"/>
              <p:cNvSpPr>
                <a:spLocks/>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3" name="Freeform 192"/>
              <p:cNvSpPr>
                <a:spLocks/>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4" name="Freeform 193"/>
              <p:cNvSpPr>
                <a:spLocks/>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5" name="Freeform 194"/>
              <p:cNvSpPr>
                <a:spLocks/>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6" name="Freeform 195"/>
              <p:cNvSpPr>
                <a:spLocks/>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7" name="Freeform 196"/>
              <p:cNvSpPr>
                <a:spLocks/>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8" name="Freeform 197"/>
              <p:cNvSpPr>
                <a:spLocks/>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9" name="Freeform 198"/>
              <p:cNvSpPr>
                <a:spLocks/>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0" name="Freeform 199"/>
              <p:cNvSpPr>
                <a:spLocks/>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1" name="Freeform 200"/>
              <p:cNvSpPr>
                <a:spLocks/>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2" name="Freeform 201"/>
              <p:cNvSpPr>
                <a:spLocks/>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3" name="Freeform 202"/>
              <p:cNvSpPr>
                <a:spLocks/>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4" name="Freeform 203"/>
              <p:cNvSpPr>
                <a:spLocks/>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5" name="Freeform 204"/>
              <p:cNvSpPr>
                <a:spLocks/>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6" name="Freeform 206"/>
              <p:cNvSpPr>
                <a:spLocks/>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7" name="Freeform 207"/>
              <p:cNvSpPr>
                <a:spLocks/>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8" name="Freeform 208"/>
              <p:cNvSpPr>
                <a:spLocks/>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9" name="Freeform 209"/>
              <p:cNvSpPr>
                <a:spLocks/>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0" name="Freeform 210"/>
              <p:cNvSpPr>
                <a:spLocks/>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1" name="Freeform 211"/>
              <p:cNvSpPr>
                <a:spLocks/>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2" name="Freeform 212"/>
              <p:cNvSpPr>
                <a:spLocks/>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3" name="Freeform 213"/>
              <p:cNvSpPr>
                <a:spLocks/>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4" name="Freeform 214"/>
              <p:cNvSpPr>
                <a:spLocks/>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5" name="Freeform 215"/>
              <p:cNvSpPr>
                <a:spLocks/>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6" name="Freeform 216"/>
              <p:cNvSpPr>
                <a:spLocks/>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7" name="Freeform 217"/>
              <p:cNvSpPr>
                <a:spLocks/>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8" name="Freeform 218"/>
              <p:cNvSpPr>
                <a:spLocks/>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9" name="Freeform 219"/>
              <p:cNvSpPr>
                <a:spLocks/>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0" name="Freeform 220"/>
              <p:cNvSpPr>
                <a:spLocks/>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1" name="Freeform 221"/>
              <p:cNvSpPr>
                <a:spLocks/>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2" name="Freeform 222"/>
              <p:cNvSpPr>
                <a:spLocks/>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3" name="Freeform 224"/>
              <p:cNvSpPr>
                <a:spLocks/>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4" name="Freeform 225"/>
              <p:cNvSpPr>
                <a:spLocks/>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5" name="Freeform 226"/>
              <p:cNvSpPr>
                <a:spLocks/>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6" name="Freeform 227"/>
              <p:cNvSpPr>
                <a:spLocks/>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7" name="Freeform 228"/>
              <p:cNvSpPr>
                <a:spLocks/>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8" name="Freeform 229"/>
              <p:cNvSpPr>
                <a:spLocks/>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9" name="Freeform 230"/>
              <p:cNvSpPr>
                <a:spLocks/>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0" name="Freeform 231"/>
              <p:cNvSpPr>
                <a:spLocks/>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1" name="Freeform 232"/>
              <p:cNvSpPr>
                <a:spLocks/>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2" name="Freeform 233"/>
              <p:cNvSpPr>
                <a:spLocks/>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3" name="Freeform 234"/>
              <p:cNvSpPr>
                <a:spLocks/>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4" name="Freeform 235"/>
              <p:cNvSpPr>
                <a:spLocks/>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5" name="Freeform 236"/>
              <p:cNvSpPr>
                <a:spLocks/>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6" name="Freeform 237"/>
              <p:cNvSpPr>
                <a:spLocks/>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7" name="Freeform 238"/>
              <p:cNvSpPr>
                <a:spLocks/>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8" name="Freeform 239"/>
              <p:cNvSpPr>
                <a:spLocks/>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9" name="Freeform 240"/>
              <p:cNvSpPr>
                <a:spLocks/>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0" name="Freeform 241"/>
              <p:cNvSpPr>
                <a:spLocks/>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1" name="Freeform 267"/>
              <p:cNvSpPr>
                <a:spLocks/>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2" name="Freeform 268"/>
              <p:cNvSpPr>
                <a:spLocks/>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3" name="Freeform 269"/>
              <p:cNvSpPr>
                <a:spLocks/>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4" name="Freeform 270"/>
              <p:cNvSpPr>
                <a:spLocks/>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5" name="Freeform 272"/>
              <p:cNvSpPr>
                <a:spLocks/>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6" name="Freeform 273"/>
              <p:cNvSpPr>
                <a:spLocks/>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7" name="Freeform 274"/>
              <p:cNvSpPr>
                <a:spLocks/>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8" name="Freeform 275"/>
              <p:cNvSpPr>
                <a:spLocks/>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9" name="Freeform 276"/>
              <p:cNvSpPr>
                <a:spLocks/>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0" name="Freeform 277"/>
              <p:cNvSpPr>
                <a:spLocks/>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1" name="Freeform 278"/>
              <p:cNvSpPr>
                <a:spLocks/>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2" name="Freeform 279"/>
              <p:cNvSpPr>
                <a:spLocks/>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3" name="Freeform 280"/>
              <p:cNvSpPr>
                <a:spLocks/>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4" name="Freeform 281"/>
              <p:cNvSpPr>
                <a:spLocks/>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5" name="Freeform 282"/>
              <p:cNvSpPr>
                <a:spLocks/>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6" name="Freeform 283"/>
              <p:cNvSpPr>
                <a:spLocks/>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7" name="Freeform 284"/>
              <p:cNvSpPr>
                <a:spLocks/>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8" name="Freeform 285"/>
              <p:cNvSpPr>
                <a:spLocks/>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9" name="Freeform 286"/>
              <p:cNvSpPr>
                <a:spLocks/>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0" name="Freeform 287"/>
              <p:cNvSpPr>
                <a:spLocks/>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1" name="Freeform 288"/>
              <p:cNvSpPr>
                <a:spLocks/>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2" name="Freeform 289"/>
              <p:cNvSpPr>
                <a:spLocks/>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3" name="Freeform 290"/>
              <p:cNvSpPr>
                <a:spLocks/>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4" name="Freeform 291"/>
              <p:cNvSpPr>
                <a:spLocks/>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5" name="Freeform 292"/>
              <p:cNvSpPr>
                <a:spLocks/>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6" name="Freeform 293"/>
              <p:cNvSpPr>
                <a:spLocks/>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7" name="Freeform 294"/>
              <p:cNvSpPr>
                <a:spLocks/>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8" name="Freeform 295"/>
              <p:cNvSpPr>
                <a:spLocks/>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9" name="Freeform 296"/>
              <p:cNvSpPr>
                <a:spLocks/>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0" name="Freeform 297"/>
              <p:cNvSpPr>
                <a:spLocks/>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1" name="Freeform 298"/>
              <p:cNvSpPr>
                <a:spLocks/>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2" name="Freeform 299"/>
              <p:cNvSpPr>
                <a:spLocks/>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3" name="Freeform 300"/>
              <p:cNvSpPr>
                <a:spLocks/>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4" name="Freeform 301"/>
              <p:cNvSpPr>
                <a:spLocks/>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5" name="Freeform 302"/>
              <p:cNvSpPr>
                <a:spLocks/>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6" name="Freeform 303"/>
              <p:cNvSpPr>
                <a:spLocks/>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7" name="Freeform 304"/>
              <p:cNvSpPr>
                <a:spLocks/>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8" name="Freeform 305"/>
              <p:cNvSpPr>
                <a:spLocks/>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9" name="Freeform 306"/>
              <p:cNvSpPr>
                <a:spLocks/>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0" name="Freeform 307"/>
              <p:cNvSpPr>
                <a:spLocks/>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1" name="Freeform 308"/>
              <p:cNvSpPr>
                <a:spLocks/>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2" name="Freeform 309"/>
              <p:cNvSpPr>
                <a:spLocks/>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3" name="Freeform 310"/>
              <p:cNvSpPr>
                <a:spLocks/>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4" name="Freeform 311"/>
              <p:cNvSpPr>
                <a:spLocks/>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5" name="Freeform 312"/>
              <p:cNvSpPr>
                <a:spLocks/>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6" name="Freeform 313"/>
              <p:cNvSpPr>
                <a:spLocks/>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7" name="Freeform 314"/>
              <p:cNvSpPr>
                <a:spLocks/>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8" name="Freeform 315"/>
              <p:cNvSpPr>
                <a:spLocks/>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9" name="Freeform 316"/>
              <p:cNvSpPr>
                <a:spLocks/>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0" name="Freeform 317"/>
              <p:cNvSpPr>
                <a:spLocks/>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1" name="Freeform 318"/>
              <p:cNvSpPr>
                <a:spLocks/>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2" name="Freeform 319"/>
              <p:cNvSpPr>
                <a:spLocks/>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3" name="Freeform 320"/>
              <p:cNvSpPr>
                <a:spLocks/>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4" name="Freeform 321"/>
              <p:cNvSpPr>
                <a:spLocks/>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5" name="Freeform 322"/>
              <p:cNvSpPr>
                <a:spLocks/>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grpSp>
        <p:grpSp>
          <p:nvGrpSpPr>
            <p:cNvPr id="546" name="组合 545"/>
            <p:cNvGrpSpPr>
              <a:grpSpLocks/>
            </p:cNvGrpSpPr>
            <p:nvPr/>
          </p:nvGrpSpPr>
          <p:grpSpPr bwMode="auto">
            <a:xfrm>
              <a:off x="5252042" y="2560350"/>
              <a:ext cx="1038935" cy="481652"/>
              <a:chOff x="5661164" y="2917327"/>
              <a:chExt cx="1242772" cy="577063"/>
            </a:xfrm>
          </p:grpSpPr>
          <p:sp>
            <p:nvSpPr>
              <p:cNvPr id="547" name="椭圆 546"/>
              <p:cNvSpPr/>
              <p:nvPr/>
            </p:nvSpPr>
            <p:spPr>
              <a:xfrm>
                <a:off x="5661164" y="3006350"/>
                <a:ext cx="117452" cy="117638"/>
              </a:xfrm>
              <a:prstGeom prst="ellipse">
                <a:avLst/>
              </a:prstGeom>
              <a:solidFill>
                <a:srgbClr val="0D395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sp>
            <p:nvSpPr>
              <p:cNvPr id="548" name="任意多边形 547"/>
              <p:cNvSpPr/>
              <p:nvPr/>
            </p:nvSpPr>
            <p:spPr>
              <a:xfrm>
                <a:off x="5746872" y="2917327"/>
                <a:ext cx="1157064" cy="577063"/>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 fmla="*/ 1775460 w 1775460"/>
                  <a:gd name="connsiteY0" fmla="*/ 472641 h 472641"/>
                  <a:gd name="connsiteX1" fmla="*/ 929640 w 1775460"/>
                  <a:gd name="connsiteY1" fmla="*/ 201 h 472641"/>
                  <a:gd name="connsiteX2" fmla="*/ 0 w 1775460"/>
                  <a:gd name="connsiteY2" fmla="*/ 411681 h 472641"/>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9 h 472459"/>
                  <a:gd name="connsiteX1" fmla="*/ 929640 w 1775460"/>
                  <a:gd name="connsiteY1" fmla="*/ 19 h 472459"/>
                  <a:gd name="connsiteX2" fmla="*/ 0 w 1775460"/>
                  <a:gd name="connsiteY2" fmla="*/ 411499 h 472459"/>
                  <a:gd name="connsiteX0" fmla="*/ 1775460 w 1775460"/>
                  <a:gd name="connsiteY0" fmla="*/ 447510 h 447510"/>
                  <a:gd name="connsiteX1" fmla="*/ 1320547 w 1775460"/>
                  <a:gd name="connsiteY1" fmla="*/ 22 h 447510"/>
                  <a:gd name="connsiteX2" fmla="*/ 0 w 1775460"/>
                  <a:gd name="connsiteY2" fmla="*/ 386550 h 447510"/>
                  <a:gd name="connsiteX0" fmla="*/ 1010279 w 1010279"/>
                  <a:gd name="connsiteY0" fmla="*/ 485484 h 485484"/>
                  <a:gd name="connsiteX1" fmla="*/ 555366 w 1010279"/>
                  <a:gd name="connsiteY1" fmla="*/ 37996 h 485484"/>
                  <a:gd name="connsiteX2" fmla="*/ 0 w 1010279"/>
                  <a:gd name="connsiteY2" fmla="*/ 91837 h 485484"/>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494175 h 494175"/>
                  <a:gd name="connsiteX1" fmla="*/ 696758 w 1010279"/>
                  <a:gd name="connsiteY1" fmla="*/ 71639 h 494175"/>
                  <a:gd name="connsiteX2" fmla="*/ 0 w 1010279"/>
                  <a:gd name="connsiteY2" fmla="*/ 100528 h 494175"/>
                  <a:gd name="connsiteX0" fmla="*/ 1010279 w 1010279"/>
                  <a:gd name="connsiteY0" fmla="*/ 514584 h 514584"/>
                  <a:gd name="connsiteX1" fmla="*/ 680123 w 1010279"/>
                  <a:gd name="connsiteY1" fmla="*/ 50463 h 514584"/>
                  <a:gd name="connsiteX2" fmla="*/ 0 w 1010279"/>
                  <a:gd name="connsiteY2" fmla="*/ 120937 h 514584"/>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90420 h 490420"/>
                  <a:gd name="connsiteX1" fmla="*/ 638537 w 1010279"/>
                  <a:gd name="connsiteY1" fmla="*/ 51250 h 490420"/>
                  <a:gd name="connsiteX2" fmla="*/ 0 w 1010279"/>
                  <a:gd name="connsiteY2" fmla="*/ 96773 h 490420"/>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99548 h 499548"/>
                  <a:gd name="connsiteX1" fmla="*/ 638537 w 1010279"/>
                  <a:gd name="connsiteY1" fmla="*/ 60378 h 499548"/>
                  <a:gd name="connsiteX2" fmla="*/ 0 w 1010279"/>
                  <a:gd name="connsiteY2" fmla="*/ 105901 h 499548"/>
                  <a:gd name="connsiteX0" fmla="*/ 1010279 w 1010279"/>
                  <a:gd name="connsiteY0" fmla="*/ 505236 h 505236"/>
                  <a:gd name="connsiteX1" fmla="*/ 638537 w 1010279"/>
                  <a:gd name="connsiteY1" fmla="*/ 66066 h 505236"/>
                  <a:gd name="connsiteX2" fmla="*/ 0 w 1010279"/>
                  <a:gd name="connsiteY2" fmla="*/ 111589 h 505236"/>
                  <a:gd name="connsiteX0" fmla="*/ 1010279 w 1010279"/>
                  <a:gd name="connsiteY0" fmla="*/ 501066 h 501066"/>
                  <a:gd name="connsiteX1" fmla="*/ 718382 w 1010279"/>
                  <a:gd name="connsiteY1" fmla="*/ 68550 h 501066"/>
                  <a:gd name="connsiteX2" fmla="*/ 0 w 1010279"/>
                  <a:gd name="connsiteY2" fmla="*/ 107419 h 501066"/>
                  <a:gd name="connsiteX0" fmla="*/ 1010279 w 1010279"/>
                  <a:gd name="connsiteY0" fmla="*/ 503888 h 503888"/>
                  <a:gd name="connsiteX1" fmla="*/ 718382 w 1010279"/>
                  <a:gd name="connsiteY1" fmla="*/ 71372 h 503888"/>
                  <a:gd name="connsiteX2" fmla="*/ 0 w 1010279"/>
                  <a:gd name="connsiteY2" fmla="*/ 110241 h 503888"/>
                </a:gdLst>
                <a:ahLst/>
                <a:cxnLst>
                  <a:cxn ang="0">
                    <a:pos x="connsiteX0" y="connsiteY0"/>
                  </a:cxn>
                  <a:cxn ang="0">
                    <a:pos x="connsiteX1" y="connsiteY1"/>
                  </a:cxn>
                  <a:cxn ang="0">
                    <a:pos x="connsiteX2" y="connsiteY2"/>
                  </a:cxn>
                </a:cxnLst>
                <a:rect l="l" t="t" r="r" b="b"/>
                <a:pathLst>
                  <a:path w="1010279" h="503888">
                    <a:moveTo>
                      <a:pt x="1010279" y="503888"/>
                    </a:moveTo>
                    <a:cubicBezTo>
                      <a:pt x="943205" y="296678"/>
                      <a:pt x="882136" y="190353"/>
                      <a:pt x="718382" y="71372"/>
                    </a:cubicBezTo>
                    <a:cubicBezTo>
                      <a:pt x="554628" y="-47609"/>
                      <a:pt x="218738" y="-6226"/>
                      <a:pt x="0" y="110241"/>
                    </a:cubicBezTo>
                  </a:path>
                </a:pathLst>
              </a:custGeom>
              <a:noFill/>
              <a:ln w="9525">
                <a:solidFill>
                  <a:srgbClr val="0D39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grpSp>
        <p:grpSp>
          <p:nvGrpSpPr>
            <p:cNvPr id="549" name="组合 548"/>
            <p:cNvGrpSpPr>
              <a:grpSpLocks/>
            </p:cNvGrpSpPr>
            <p:nvPr/>
          </p:nvGrpSpPr>
          <p:grpSpPr bwMode="auto">
            <a:xfrm>
              <a:off x="5656737" y="2345397"/>
              <a:ext cx="707218" cy="716507"/>
              <a:chOff x="6144869" y="2660444"/>
              <a:chExt cx="846557" cy="856837"/>
            </a:xfrm>
          </p:grpSpPr>
          <p:sp>
            <p:nvSpPr>
              <p:cNvPr id="550" name="椭圆 549"/>
              <p:cNvSpPr/>
              <p:nvPr/>
            </p:nvSpPr>
            <p:spPr>
              <a:xfrm>
                <a:off x="6144869" y="2692179"/>
                <a:ext cx="117533" cy="117418"/>
              </a:xfrm>
              <a:prstGeom prst="ellipse">
                <a:avLst/>
              </a:prstGeom>
              <a:solidFill>
                <a:srgbClr val="0D395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sp>
            <p:nvSpPr>
              <p:cNvPr id="551" name="任意多边形 550"/>
              <p:cNvSpPr/>
              <p:nvPr/>
            </p:nvSpPr>
            <p:spPr>
              <a:xfrm>
                <a:off x="6211577" y="2660444"/>
                <a:ext cx="779849" cy="856837"/>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 fmla="*/ 1775460 w 1775460"/>
                  <a:gd name="connsiteY0" fmla="*/ 472641 h 472641"/>
                  <a:gd name="connsiteX1" fmla="*/ 929640 w 1775460"/>
                  <a:gd name="connsiteY1" fmla="*/ 201 h 472641"/>
                  <a:gd name="connsiteX2" fmla="*/ 0 w 1775460"/>
                  <a:gd name="connsiteY2" fmla="*/ 411681 h 472641"/>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9 h 472459"/>
                  <a:gd name="connsiteX1" fmla="*/ 929640 w 1775460"/>
                  <a:gd name="connsiteY1" fmla="*/ 19 h 472459"/>
                  <a:gd name="connsiteX2" fmla="*/ 0 w 1775460"/>
                  <a:gd name="connsiteY2" fmla="*/ 411499 h 472459"/>
                  <a:gd name="connsiteX0" fmla="*/ 1775460 w 1775460"/>
                  <a:gd name="connsiteY0" fmla="*/ 447510 h 447510"/>
                  <a:gd name="connsiteX1" fmla="*/ 1320547 w 1775460"/>
                  <a:gd name="connsiteY1" fmla="*/ 22 h 447510"/>
                  <a:gd name="connsiteX2" fmla="*/ 0 w 1775460"/>
                  <a:gd name="connsiteY2" fmla="*/ 386550 h 447510"/>
                  <a:gd name="connsiteX0" fmla="*/ 1010279 w 1010279"/>
                  <a:gd name="connsiteY0" fmla="*/ 485484 h 485484"/>
                  <a:gd name="connsiteX1" fmla="*/ 555366 w 1010279"/>
                  <a:gd name="connsiteY1" fmla="*/ 37996 h 485484"/>
                  <a:gd name="connsiteX2" fmla="*/ 0 w 1010279"/>
                  <a:gd name="connsiteY2" fmla="*/ 91837 h 485484"/>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494175 h 494175"/>
                  <a:gd name="connsiteX1" fmla="*/ 696758 w 1010279"/>
                  <a:gd name="connsiteY1" fmla="*/ 71639 h 494175"/>
                  <a:gd name="connsiteX2" fmla="*/ 0 w 1010279"/>
                  <a:gd name="connsiteY2" fmla="*/ 100528 h 494175"/>
                  <a:gd name="connsiteX0" fmla="*/ 1010279 w 1010279"/>
                  <a:gd name="connsiteY0" fmla="*/ 514584 h 514584"/>
                  <a:gd name="connsiteX1" fmla="*/ 680123 w 1010279"/>
                  <a:gd name="connsiteY1" fmla="*/ 50463 h 514584"/>
                  <a:gd name="connsiteX2" fmla="*/ 0 w 1010279"/>
                  <a:gd name="connsiteY2" fmla="*/ 120937 h 514584"/>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90420 h 490420"/>
                  <a:gd name="connsiteX1" fmla="*/ 638537 w 1010279"/>
                  <a:gd name="connsiteY1" fmla="*/ 51250 h 490420"/>
                  <a:gd name="connsiteX2" fmla="*/ 0 w 1010279"/>
                  <a:gd name="connsiteY2" fmla="*/ 96773 h 490420"/>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80162 h 480162"/>
                  <a:gd name="connsiteX1" fmla="*/ 638537 w 1010279"/>
                  <a:gd name="connsiteY1" fmla="*/ 40992 h 480162"/>
                  <a:gd name="connsiteX2" fmla="*/ 0 w 1010279"/>
                  <a:gd name="connsiteY2" fmla="*/ 86515 h 480162"/>
                  <a:gd name="connsiteX0" fmla="*/ 657631 w 723474"/>
                  <a:gd name="connsiteY0" fmla="*/ 786234 h 786234"/>
                  <a:gd name="connsiteX1" fmla="*/ 638537 w 723474"/>
                  <a:gd name="connsiteY1" fmla="*/ 40992 h 786234"/>
                  <a:gd name="connsiteX2" fmla="*/ 0 w 723474"/>
                  <a:gd name="connsiteY2" fmla="*/ 86515 h 786234"/>
                  <a:gd name="connsiteX0" fmla="*/ 657631 w 762123"/>
                  <a:gd name="connsiteY0" fmla="*/ 786234 h 786234"/>
                  <a:gd name="connsiteX1" fmla="*/ 638537 w 762123"/>
                  <a:gd name="connsiteY1" fmla="*/ 40992 h 786234"/>
                  <a:gd name="connsiteX2" fmla="*/ 0 w 762123"/>
                  <a:gd name="connsiteY2" fmla="*/ 86515 h 786234"/>
                  <a:gd name="connsiteX0" fmla="*/ 637670 w 754580"/>
                  <a:gd name="connsiteY0" fmla="*/ 759619 h 759619"/>
                  <a:gd name="connsiteX1" fmla="*/ 638537 w 754580"/>
                  <a:gd name="connsiteY1" fmla="*/ 40992 h 759619"/>
                  <a:gd name="connsiteX2" fmla="*/ 0 w 754580"/>
                  <a:gd name="connsiteY2" fmla="*/ 86515 h 759619"/>
                  <a:gd name="connsiteX0" fmla="*/ 637670 w 694007"/>
                  <a:gd name="connsiteY0" fmla="*/ 735815 h 735815"/>
                  <a:gd name="connsiteX1" fmla="*/ 518770 w 694007"/>
                  <a:gd name="connsiteY1" fmla="*/ 70418 h 735815"/>
                  <a:gd name="connsiteX2" fmla="*/ 0 w 694007"/>
                  <a:gd name="connsiteY2" fmla="*/ 62711 h 735815"/>
                  <a:gd name="connsiteX0" fmla="*/ 637670 w 694007"/>
                  <a:gd name="connsiteY0" fmla="*/ 737735 h 737735"/>
                  <a:gd name="connsiteX1" fmla="*/ 518770 w 694007"/>
                  <a:gd name="connsiteY1" fmla="*/ 72338 h 737735"/>
                  <a:gd name="connsiteX2" fmla="*/ 0 w 694007"/>
                  <a:gd name="connsiteY2" fmla="*/ 64631 h 737735"/>
                  <a:gd name="connsiteX0" fmla="*/ 637670 w 694007"/>
                  <a:gd name="connsiteY0" fmla="*/ 734882 h 734882"/>
                  <a:gd name="connsiteX1" fmla="*/ 518770 w 694007"/>
                  <a:gd name="connsiteY1" fmla="*/ 69485 h 734882"/>
                  <a:gd name="connsiteX2" fmla="*/ 0 w 694007"/>
                  <a:gd name="connsiteY2" fmla="*/ 61778 h 734882"/>
                  <a:gd name="connsiteX0" fmla="*/ 637670 w 704362"/>
                  <a:gd name="connsiteY0" fmla="*/ 728222 h 728222"/>
                  <a:gd name="connsiteX1" fmla="*/ 545385 w 704362"/>
                  <a:gd name="connsiteY1" fmla="*/ 82786 h 728222"/>
                  <a:gd name="connsiteX2" fmla="*/ 0 w 704362"/>
                  <a:gd name="connsiteY2" fmla="*/ 55118 h 728222"/>
                  <a:gd name="connsiteX0" fmla="*/ 637670 w 693834"/>
                  <a:gd name="connsiteY0" fmla="*/ 728222 h 728222"/>
                  <a:gd name="connsiteX1" fmla="*/ 545385 w 693834"/>
                  <a:gd name="connsiteY1" fmla="*/ 82786 h 728222"/>
                  <a:gd name="connsiteX2" fmla="*/ 0 w 693834"/>
                  <a:gd name="connsiteY2" fmla="*/ 55118 h 728222"/>
                  <a:gd name="connsiteX0" fmla="*/ 637670 w 676621"/>
                  <a:gd name="connsiteY0" fmla="*/ 728222 h 728222"/>
                  <a:gd name="connsiteX1" fmla="*/ 545385 w 676621"/>
                  <a:gd name="connsiteY1" fmla="*/ 82786 h 728222"/>
                  <a:gd name="connsiteX2" fmla="*/ 0 w 676621"/>
                  <a:gd name="connsiteY2" fmla="*/ 55118 h 728222"/>
                  <a:gd name="connsiteX0" fmla="*/ 637670 w 680985"/>
                  <a:gd name="connsiteY0" fmla="*/ 748184 h 748184"/>
                  <a:gd name="connsiteX1" fmla="*/ 545385 w 680985"/>
                  <a:gd name="connsiteY1" fmla="*/ 102748 h 748184"/>
                  <a:gd name="connsiteX2" fmla="*/ 0 w 680985"/>
                  <a:gd name="connsiteY2" fmla="*/ 75080 h 748184"/>
                </a:gdLst>
                <a:ahLst/>
                <a:cxnLst>
                  <a:cxn ang="0">
                    <a:pos x="connsiteX0" y="connsiteY0"/>
                  </a:cxn>
                  <a:cxn ang="0">
                    <a:pos x="connsiteX1" y="connsiteY1"/>
                  </a:cxn>
                  <a:cxn ang="0">
                    <a:pos x="connsiteX2" y="connsiteY2"/>
                  </a:cxn>
                </a:cxnLst>
                <a:rect l="l" t="t" r="r" b="b"/>
                <a:pathLst>
                  <a:path w="680985" h="748184">
                    <a:moveTo>
                      <a:pt x="637670" y="748184"/>
                    </a:moveTo>
                    <a:cubicBezTo>
                      <a:pt x="723632" y="514359"/>
                      <a:pt x="675869" y="228383"/>
                      <a:pt x="545385" y="102748"/>
                    </a:cubicBezTo>
                    <a:cubicBezTo>
                      <a:pt x="414901" y="-22887"/>
                      <a:pt x="252007" y="-34734"/>
                      <a:pt x="0" y="75080"/>
                    </a:cubicBezTo>
                  </a:path>
                </a:pathLst>
              </a:custGeom>
              <a:noFill/>
              <a:ln w="9525">
                <a:solidFill>
                  <a:srgbClr val="0D39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grpSp>
        <p:grpSp>
          <p:nvGrpSpPr>
            <p:cNvPr id="552" name="组合 551"/>
            <p:cNvGrpSpPr>
              <a:grpSpLocks/>
            </p:cNvGrpSpPr>
            <p:nvPr/>
          </p:nvGrpSpPr>
          <p:grpSpPr bwMode="auto">
            <a:xfrm>
              <a:off x="2038376" y="2106561"/>
              <a:ext cx="4280465" cy="1019032"/>
              <a:chOff x="1816441" y="2375233"/>
              <a:chExt cx="5121308" cy="1219597"/>
            </a:xfrm>
          </p:grpSpPr>
          <p:sp>
            <p:nvSpPr>
              <p:cNvPr id="553" name="椭圆 552"/>
              <p:cNvSpPr/>
              <p:nvPr/>
            </p:nvSpPr>
            <p:spPr>
              <a:xfrm>
                <a:off x="1816441" y="2843698"/>
                <a:ext cx="117476" cy="119101"/>
              </a:xfrm>
              <a:prstGeom prst="ellipse">
                <a:avLst/>
              </a:prstGeom>
              <a:solidFill>
                <a:srgbClr val="0D395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sp>
            <p:nvSpPr>
              <p:cNvPr id="554" name="任意多边形 553"/>
              <p:cNvSpPr/>
              <p:nvPr/>
            </p:nvSpPr>
            <p:spPr>
              <a:xfrm>
                <a:off x="1886291" y="2375233"/>
                <a:ext cx="5051458" cy="1219597"/>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 fmla="*/ 1775460 w 1775460"/>
                  <a:gd name="connsiteY0" fmla="*/ 472641 h 472641"/>
                  <a:gd name="connsiteX1" fmla="*/ 929640 w 1775460"/>
                  <a:gd name="connsiteY1" fmla="*/ 201 h 472641"/>
                  <a:gd name="connsiteX2" fmla="*/ 0 w 1775460"/>
                  <a:gd name="connsiteY2" fmla="*/ 411681 h 472641"/>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9 h 472459"/>
                  <a:gd name="connsiteX1" fmla="*/ 929640 w 1775460"/>
                  <a:gd name="connsiteY1" fmla="*/ 19 h 472459"/>
                  <a:gd name="connsiteX2" fmla="*/ 0 w 1775460"/>
                  <a:gd name="connsiteY2" fmla="*/ 411499 h 472459"/>
                  <a:gd name="connsiteX0" fmla="*/ 1775460 w 1775460"/>
                  <a:gd name="connsiteY0" fmla="*/ 447510 h 447510"/>
                  <a:gd name="connsiteX1" fmla="*/ 1320547 w 1775460"/>
                  <a:gd name="connsiteY1" fmla="*/ 22 h 447510"/>
                  <a:gd name="connsiteX2" fmla="*/ 0 w 1775460"/>
                  <a:gd name="connsiteY2" fmla="*/ 386550 h 447510"/>
                  <a:gd name="connsiteX0" fmla="*/ 1010279 w 1010279"/>
                  <a:gd name="connsiteY0" fmla="*/ 485484 h 485484"/>
                  <a:gd name="connsiteX1" fmla="*/ 555366 w 1010279"/>
                  <a:gd name="connsiteY1" fmla="*/ 37996 h 485484"/>
                  <a:gd name="connsiteX2" fmla="*/ 0 w 1010279"/>
                  <a:gd name="connsiteY2" fmla="*/ 91837 h 485484"/>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494175 h 494175"/>
                  <a:gd name="connsiteX1" fmla="*/ 696758 w 1010279"/>
                  <a:gd name="connsiteY1" fmla="*/ 71639 h 494175"/>
                  <a:gd name="connsiteX2" fmla="*/ 0 w 1010279"/>
                  <a:gd name="connsiteY2" fmla="*/ 100528 h 494175"/>
                  <a:gd name="connsiteX0" fmla="*/ 1010279 w 1010279"/>
                  <a:gd name="connsiteY0" fmla="*/ 514584 h 514584"/>
                  <a:gd name="connsiteX1" fmla="*/ 680123 w 1010279"/>
                  <a:gd name="connsiteY1" fmla="*/ 50463 h 514584"/>
                  <a:gd name="connsiteX2" fmla="*/ 0 w 1010279"/>
                  <a:gd name="connsiteY2" fmla="*/ 120937 h 514584"/>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90420 h 490420"/>
                  <a:gd name="connsiteX1" fmla="*/ 638537 w 1010279"/>
                  <a:gd name="connsiteY1" fmla="*/ 51250 h 490420"/>
                  <a:gd name="connsiteX2" fmla="*/ 0 w 1010279"/>
                  <a:gd name="connsiteY2" fmla="*/ 96773 h 490420"/>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80162 h 480162"/>
                  <a:gd name="connsiteX1" fmla="*/ 638537 w 1010279"/>
                  <a:gd name="connsiteY1" fmla="*/ 40992 h 480162"/>
                  <a:gd name="connsiteX2" fmla="*/ 0 w 1010279"/>
                  <a:gd name="connsiteY2" fmla="*/ 86515 h 480162"/>
                  <a:gd name="connsiteX0" fmla="*/ 657631 w 723474"/>
                  <a:gd name="connsiteY0" fmla="*/ 786234 h 786234"/>
                  <a:gd name="connsiteX1" fmla="*/ 638537 w 723474"/>
                  <a:gd name="connsiteY1" fmla="*/ 40992 h 786234"/>
                  <a:gd name="connsiteX2" fmla="*/ 0 w 723474"/>
                  <a:gd name="connsiteY2" fmla="*/ 86515 h 786234"/>
                  <a:gd name="connsiteX0" fmla="*/ 657631 w 762123"/>
                  <a:gd name="connsiteY0" fmla="*/ 786234 h 786234"/>
                  <a:gd name="connsiteX1" fmla="*/ 638537 w 762123"/>
                  <a:gd name="connsiteY1" fmla="*/ 40992 h 786234"/>
                  <a:gd name="connsiteX2" fmla="*/ 0 w 762123"/>
                  <a:gd name="connsiteY2" fmla="*/ 86515 h 786234"/>
                  <a:gd name="connsiteX0" fmla="*/ 637670 w 754580"/>
                  <a:gd name="connsiteY0" fmla="*/ 759619 h 759619"/>
                  <a:gd name="connsiteX1" fmla="*/ 638537 w 754580"/>
                  <a:gd name="connsiteY1" fmla="*/ 40992 h 759619"/>
                  <a:gd name="connsiteX2" fmla="*/ 0 w 754580"/>
                  <a:gd name="connsiteY2" fmla="*/ 86515 h 759619"/>
                  <a:gd name="connsiteX0" fmla="*/ 637670 w 694007"/>
                  <a:gd name="connsiteY0" fmla="*/ 735815 h 735815"/>
                  <a:gd name="connsiteX1" fmla="*/ 518770 w 694007"/>
                  <a:gd name="connsiteY1" fmla="*/ 70418 h 735815"/>
                  <a:gd name="connsiteX2" fmla="*/ 0 w 694007"/>
                  <a:gd name="connsiteY2" fmla="*/ 62711 h 735815"/>
                  <a:gd name="connsiteX0" fmla="*/ 637670 w 694007"/>
                  <a:gd name="connsiteY0" fmla="*/ 737735 h 737735"/>
                  <a:gd name="connsiteX1" fmla="*/ 518770 w 694007"/>
                  <a:gd name="connsiteY1" fmla="*/ 72338 h 737735"/>
                  <a:gd name="connsiteX2" fmla="*/ 0 w 694007"/>
                  <a:gd name="connsiteY2" fmla="*/ 64631 h 737735"/>
                  <a:gd name="connsiteX0" fmla="*/ 637670 w 694007"/>
                  <a:gd name="connsiteY0" fmla="*/ 734882 h 734882"/>
                  <a:gd name="connsiteX1" fmla="*/ 518770 w 694007"/>
                  <a:gd name="connsiteY1" fmla="*/ 69485 h 734882"/>
                  <a:gd name="connsiteX2" fmla="*/ 0 w 694007"/>
                  <a:gd name="connsiteY2" fmla="*/ 61778 h 734882"/>
                  <a:gd name="connsiteX0" fmla="*/ 637670 w 704362"/>
                  <a:gd name="connsiteY0" fmla="*/ 728222 h 728222"/>
                  <a:gd name="connsiteX1" fmla="*/ 545385 w 704362"/>
                  <a:gd name="connsiteY1" fmla="*/ 82786 h 728222"/>
                  <a:gd name="connsiteX2" fmla="*/ 0 w 704362"/>
                  <a:gd name="connsiteY2" fmla="*/ 55118 h 728222"/>
                  <a:gd name="connsiteX0" fmla="*/ 637670 w 693834"/>
                  <a:gd name="connsiteY0" fmla="*/ 728222 h 728222"/>
                  <a:gd name="connsiteX1" fmla="*/ 545385 w 693834"/>
                  <a:gd name="connsiteY1" fmla="*/ 82786 h 728222"/>
                  <a:gd name="connsiteX2" fmla="*/ 0 w 693834"/>
                  <a:gd name="connsiteY2" fmla="*/ 55118 h 728222"/>
                  <a:gd name="connsiteX0" fmla="*/ 4410336 w 4411782"/>
                  <a:gd name="connsiteY0" fmla="*/ 668338 h 668338"/>
                  <a:gd name="connsiteX1" fmla="*/ 545385 w 4411782"/>
                  <a:gd name="connsiteY1" fmla="*/ 82786 h 668338"/>
                  <a:gd name="connsiteX2" fmla="*/ 0 w 4411782"/>
                  <a:gd name="connsiteY2" fmla="*/ 55118 h 668338"/>
                  <a:gd name="connsiteX0" fmla="*/ 4410336 w 4410336"/>
                  <a:gd name="connsiteY0" fmla="*/ 668338 h 668338"/>
                  <a:gd name="connsiteX1" fmla="*/ 545385 w 4410336"/>
                  <a:gd name="connsiteY1" fmla="*/ 82786 h 668338"/>
                  <a:gd name="connsiteX2" fmla="*/ 0 w 4410336"/>
                  <a:gd name="connsiteY2" fmla="*/ 55118 h 668338"/>
                  <a:gd name="connsiteX0" fmla="*/ 4410336 w 4410336"/>
                  <a:gd name="connsiteY0" fmla="*/ 862947 h 862947"/>
                  <a:gd name="connsiteX1" fmla="*/ 851457 w 4410336"/>
                  <a:gd name="connsiteY1" fmla="*/ 11246 h 862947"/>
                  <a:gd name="connsiteX2" fmla="*/ 0 w 4410336"/>
                  <a:gd name="connsiteY2" fmla="*/ 249727 h 862947"/>
                  <a:gd name="connsiteX0" fmla="*/ 4410336 w 4410336"/>
                  <a:gd name="connsiteY0" fmla="*/ 862947 h 862947"/>
                  <a:gd name="connsiteX1" fmla="*/ 851457 w 4410336"/>
                  <a:gd name="connsiteY1" fmla="*/ 11246 h 862947"/>
                  <a:gd name="connsiteX2" fmla="*/ 0 w 4410336"/>
                  <a:gd name="connsiteY2" fmla="*/ 249727 h 862947"/>
                  <a:gd name="connsiteX0" fmla="*/ 4410336 w 4410336"/>
                  <a:gd name="connsiteY0" fmla="*/ 855603 h 855603"/>
                  <a:gd name="connsiteX1" fmla="*/ 851457 w 4410336"/>
                  <a:gd name="connsiteY1" fmla="*/ 3902 h 855603"/>
                  <a:gd name="connsiteX2" fmla="*/ 0 w 4410336"/>
                  <a:gd name="connsiteY2" fmla="*/ 242383 h 855603"/>
                  <a:gd name="connsiteX0" fmla="*/ 4410336 w 4410336"/>
                  <a:gd name="connsiteY0" fmla="*/ 948256 h 948256"/>
                  <a:gd name="connsiteX1" fmla="*/ 984531 w 4410336"/>
                  <a:gd name="connsiteY1" fmla="*/ 3403 h 948256"/>
                  <a:gd name="connsiteX2" fmla="*/ 0 w 4410336"/>
                  <a:gd name="connsiteY2" fmla="*/ 335036 h 948256"/>
                  <a:gd name="connsiteX0" fmla="*/ 4410336 w 4410336"/>
                  <a:gd name="connsiteY0" fmla="*/ 944853 h 944853"/>
                  <a:gd name="connsiteX1" fmla="*/ 984531 w 4410336"/>
                  <a:gd name="connsiteY1" fmla="*/ 0 h 944853"/>
                  <a:gd name="connsiteX2" fmla="*/ 0 w 4410336"/>
                  <a:gd name="connsiteY2" fmla="*/ 331633 h 944853"/>
                  <a:gd name="connsiteX0" fmla="*/ 4410336 w 4410336"/>
                  <a:gd name="connsiteY0" fmla="*/ 904931 h 904931"/>
                  <a:gd name="connsiteX1" fmla="*/ 1683173 w 4410336"/>
                  <a:gd name="connsiteY1" fmla="*/ 0 h 904931"/>
                  <a:gd name="connsiteX2" fmla="*/ 0 w 4410336"/>
                  <a:gd name="connsiteY2" fmla="*/ 291711 h 904931"/>
                  <a:gd name="connsiteX0" fmla="*/ 4410336 w 4410336"/>
                  <a:gd name="connsiteY0" fmla="*/ 907132 h 907132"/>
                  <a:gd name="connsiteX1" fmla="*/ 1683173 w 4410336"/>
                  <a:gd name="connsiteY1" fmla="*/ 2201 h 907132"/>
                  <a:gd name="connsiteX2" fmla="*/ 0 w 4410336"/>
                  <a:gd name="connsiteY2" fmla="*/ 293912 h 907132"/>
                  <a:gd name="connsiteX0" fmla="*/ 4410336 w 4410336"/>
                  <a:gd name="connsiteY0" fmla="*/ 946728 h 946728"/>
                  <a:gd name="connsiteX1" fmla="*/ 1669866 w 4410336"/>
                  <a:gd name="connsiteY1" fmla="*/ 1875 h 946728"/>
                  <a:gd name="connsiteX2" fmla="*/ 0 w 4410336"/>
                  <a:gd name="connsiteY2" fmla="*/ 333508 h 946728"/>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802940 w 4410336"/>
                  <a:gd name="connsiteY1" fmla="*/ 1319 h 1059286"/>
                  <a:gd name="connsiteX2" fmla="*/ 0 w 4410336"/>
                  <a:gd name="connsiteY2" fmla="*/ 446066 h 1059286"/>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64944 h 1064944"/>
                  <a:gd name="connsiteX1" fmla="*/ 1876131 w 4410336"/>
                  <a:gd name="connsiteY1" fmla="*/ 323 h 1064944"/>
                  <a:gd name="connsiteX2" fmla="*/ 0 w 4410336"/>
                  <a:gd name="connsiteY2" fmla="*/ 451724 h 1064944"/>
                </a:gdLst>
                <a:ahLst/>
                <a:cxnLst>
                  <a:cxn ang="0">
                    <a:pos x="connsiteX0" y="connsiteY0"/>
                  </a:cxn>
                  <a:cxn ang="0">
                    <a:pos x="connsiteX1" y="connsiteY1"/>
                  </a:cxn>
                  <a:cxn ang="0">
                    <a:pos x="connsiteX2" y="connsiteY2"/>
                  </a:cxn>
                </a:cxnLst>
                <a:rect l="l" t="t" r="r" b="b"/>
                <a:pathLst>
                  <a:path w="4410336" h="1064944">
                    <a:moveTo>
                      <a:pt x="4410336" y="1064944"/>
                    </a:moveTo>
                    <a:cubicBezTo>
                      <a:pt x="3950692" y="598238"/>
                      <a:pt x="2838331" y="12844"/>
                      <a:pt x="1876131" y="323"/>
                    </a:cubicBezTo>
                    <a:cubicBezTo>
                      <a:pt x="913931" y="-12198"/>
                      <a:pt x="252007" y="341910"/>
                      <a:pt x="0" y="451724"/>
                    </a:cubicBezTo>
                  </a:path>
                </a:pathLst>
              </a:custGeom>
              <a:noFill/>
              <a:ln w="9525">
                <a:solidFill>
                  <a:srgbClr val="0D39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grpSp>
        <p:grpSp>
          <p:nvGrpSpPr>
            <p:cNvPr id="556" name="组合 555"/>
            <p:cNvGrpSpPr>
              <a:grpSpLocks/>
            </p:cNvGrpSpPr>
            <p:nvPr/>
          </p:nvGrpSpPr>
          <p:grpSpPr bwMode="auto">
            <a:xfrm>
              <a:off x="3000353" y="3145497"/>
              <a:ext cx="3306547" cy="1406476"/>
              <a:chOff x="2966692" y="3617511"/>
              <a:chExt cx="3956455" cy="1683903"/>
            </a:xfrm>
          </p:grpSpPr>
          <p:sp>
            <p:nvSpPr>
              <p:cNvPr id="557" name="椭圆 556"/>
              <p:cNvSpPr/>
              <p:nvPr/>
            </p:nvSpPr>
            <p:spPr>
              <a:xfrm>
                <a:off x="2966692" y="4926507"/>
                <a:ext cx="117487" cy="119144"/>
              </a:xfrm>
              <a:prstGeom prst="ellipse">
                <a:avLst/>
              </a:prstGeom>
              <a:solidFill>
                <a:srgbClr val="0D395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sp>
            <p:nvSpPr>
              <p:cNvPr id="558" name="任意多边形 557"/>
              <p:cNvSpPr/>
              <p:nvPr/>
            </p:nvSpPr>
            <p:spPr>
              <a:xfrm>
                <a:off x="3038136" y="3617511"/>
                <a:ext cx="3885011" cy="1683903"/>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 fmla="*/ 1775460 w 1775460"/>
                  <a:gd name="connsiteY0" fmla="*/ 472641 h 472641"/>
                  <a:gd name="connsiteX1" fmla="*/ 929640 w 1775460"/>
                  <a:gd name="connsiteY1" fmla="*/ 201 h 472641"/>
                  <a:gd name="connsiteX2" fmla="*/ 0 w 1775460"/>
                  <a:gd name="connsiteY2" fmla="*/ 411681 h 472641"/>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9 h 472459"/>
                  <a:gd name="connsiteX1" fmla="*/ 929640 w 1775460"/>
                  <a:gd name="connsiteY1" fmla="*/ 19 h 472459"/>
                  <a:gd name="connsiteX2" fmla="*/ 0 w 1775460"/>
                  <a:gd name="connsiteY2" fmla="*/ 411499 h 472459"/>
                  <a:gd name="connsiteX0" fmla="*/ 1775460 w 1775460"/>
                  <a:gd name="connsiteY0" fmla="*/ 447510 h 447510"/>
                  <a:gd name="connsiteX1" fmla="*/ 1320547 w 1775460"/>
                  <a:gd name="connsiteY1" fmla="*/ 22 h 447510"/>
                  <a:gd name="connsiteX2" fmla="*/ 0 w 1775460"/>
                  <a:gd name="connsiteY2" fmla="*/ 386550 h 447510"/>
                  <a:gd name="connsiteX0" fmla="*/ 1010279 w 1010279"/>
                  <a:gd name="connsiteY0" fmla="*/ 485484 h 485484"/>
                  <a:gd name="connsiteX1" fmla="*/ 555366 w 1010279"/>
                  <a:gd name="connsiteY1" fmla="*/ 37996 h 485484"/>
                  <a:gd name="connsiteX2" fmla="*/ 0 w 1010279"/>
                  <a:gd name="connsiteY2" fmla="*/ 91837 h 485484"/>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494175 h 494175"/>
                  <a:gd name="connsiteX1" fmla="*/ 696758 w 1010279"/>
                  <a:gd name="connsiteY1" fmla="*/ 71639 h 494175"/>
                  <a:gd name="connsiteX2" fmla="*/ 0 w 1010279"/>
                  <a:gd name="connsiteY2" fmla="*/ 100528 h 494175"/>
                  <a:gd name="connsiteX0" fmla="*/ 1010279 w 1010279"/>
                  <a:gd name="connsiteY0" fmla="*/ 514584 h 514584"/>
                  <a:gd name="connsiteX1" fmla="*/ 680123 w 1010279"/>
                  <a:gd name="connsiteY1" fmla="*/ 50463 h 514584"/>
                  <a:gd name="connsiteX2" fmla="*/ 0 w 1010279"/>
                  <a:gd name="connsiteY2" fmla="*/ 120937 h 514584"/>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90420 h 490420"/>
                  <a:gd name="connsiteX1" fmla="*/ 638537 w 1010279"/>
                  <a:gd name="connsiteY1" fmla="*/ 51250 h 490420"/>
                  <a:gd name="connsiteX2" fmla="*/ 0 w 1010279"/>
                  <a:gd name="connsiteY2" fmla="*/ 96773 h 490420"/>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80162 h 480162"/>
                  <a:gd name="connsiteX1" fmla="*/ 638537 w 1010279"/>
                  <a:gd name="connsiteY1" fmla="*/ 40992 h 480162"/>
                  <a:gd name="connsiteX2" fmla="*/ 0 w 1010279"/>
                  <a:gd name="connsiteY2" fmla="*/ 86515 h 480162"/>
                  <a:gd name="connsiteX0" fmla="*/ 657631 w 723474"/>
                  <a:gd name="connsiteY0" fmla="*/ 786234 h 786234"/>
                  <a:gd name="connsiteX1" fmla="*/ 638537 w 723474"/>
                  <a:gd name="connsiteY1" fmla="*/ 40992 h 786234"/>
                  <a:gd name="connsiteX2" fmla="*/ 0 w 723474"/>
                  <a:gd name="connsiteY2" fmla="*/ 86515 h 786234"/>
                  <a:gd name="connsiteX0" fmla="*/ 657631 w 762123"/>
                  <a:gd name="connsiteY0" fmla="*/ 786234 h 786234"/>
                  <a:gd name="connsiteX1" fmla="*/ 638537 w 762123"/>
                  <a:gd name="connsiteY1" fmla="*/ 40992 h 786234"/>
                  <a:gd name="connsiteX2" fmla="*/ 0 w 762123"/>
                  <a:gd name="connsiteY2" fmla="*/ 86515 h 786234"/>
                  <a:gd name="connsiteX0" fmla="*/ 637670 w 754580"/>
                  <a:gd name="connsiteY0" fmla="*/ 759619 h 759619"/>
                  <a:gd name="connsiteX1" fmla="*/ 638537 w 754580"/>
                  <a:gd name="connsiteY1" fmla="*/ 40992 h 759619"/>
                  <a:gd name="connsiteX2" fmla="*/ 0 w 754580"/>
                  <a:gd name="connsiteY2" fmla="*/ 86515 h 759619"/>
                  <a:gd name="connsiteX0" fmla="*/ 637670 w 694007"/>
                  <a:gd name="connsiteY0" fmla="*/ 735815 h 735815"/>
                  <a:gd name="connsiteX1" fmla="*/ 518770 w 694007"/>
                  <a:gd name="connsiteY1" fmla="*/ 70418 h 735815"/>
                  <a:gd name="connsiteX2" fmla="*/ 0 w 694007"/>
                  <a:gd name="connsiteY2" fmla="*/ 62711 h 735815"/>
                  <a:gd name="connsiteX0" fmla="*/ 637670 w 694007"/>
                  <a:gd name="connsiteY0" fmla="*/ 737735 h 737735"/>
                  <a:gd name="connsiteX1" fmla="*/ 518770 w 694007"/>
                  <a:gd name="connsiteY1" fmla="*/ 72338 h 737735"/>
                  <a:gd name="connsiteX2" fmla="*/ 0 w 694007"/>
                  <a:gd name="connsiteY2" fmla="*/ 64631 h 737735"/>
                  <a:gd name="connsiteX0" fmla="*/ 637670 w 694007"/>
                  <a:gd name="connsiteY0" fmla="*/ 734882 h 734882"/>
                  <a:gd name="connsiteX1" fmla="*/ 518770 w 694007"/>
                  <a:gd name="connsiteY1" fmla="*/ 69485 h 734882"/>
                  <a:gd name="connsiteX2" fmla="*/ 0 w 694007"/>
                  <a:gd name="connsiteY2" fmla="*/ 61778 h 734882"/>
                  <a:gd name="connsiteX0" fmla="*/ 637670 w 704362"/>
                  <a:gd name="connsiteY0" fmla="*/ 728222 h 728222"/>
                  <a:gd name="connsiteX1" fmla="*/ 545385 w 704362"/>
                  <a:gd name="connsiteY1" fmla="*/ 82786 h 728222"/>
                  <a:gd name="connsiteX2" fmla="*/ 0 w 704362"/>
                  <a:gd name="connsiteY2" fmla="*/ 55118 h 728222"/>
                  <a:gd name="connsiteX0" fmla="*/ 637670 w 693834"/>
                  <a:gd name="connsiteY0" fmla="*/ 728222 h 728222"/>
                  <a:gd name="connsiteX1" fmla="*/ 545385 w 693834"/>
                  <a:gd name="connsiteY1" fmla="*/ 82786 h 728222"/>
                  <a:gd name="connsiteX2" fmla="*/ 0 w 693834"/>
                  <a:gd name="connsiteY2" fmla="*/ 55118 h 728222"/>
                  <a:gd name="connsiteX0" fmla="*/ 4410336 w 4411782"/>
                  <a:gd name="connsiteY0" fmla="*/ 668338 h 668338"/>
                  <a:gd name="connsiteX1" fmla="*/ 545385 w 4411782"/>
                  <a:gd name="connsiteY1" fmla="*/ 82786 h 668338"/>
                  <a:gd name="connsiteX2" fmla="*/ 0 w 4411782"/>
                  <a:gd name="connsiteY2" fmla="*/ 55118 h 668338"/>
                  <a:gd name="connsiteX0" fmla="*/ 4410336 w 4410336"/>
                  <a:gd name="connsiteY0" fmla="*/ 668338 h 668338"/>
                  <a:gd name="connsiteX1" fmla="*/ 545385 w 4410336"/>
                  <a:gd name="connsiteY1" fmla="*/ 82786 h 668338"/>
                  <a:gd name="connsiteX2" fmla="*/ 0 w 4410336"/>
                  <a:gd name="connsiteY2" fmla="*/ 55118 h 668338"/>
                  <a:gd name="connsiteX0" fmla="*/ 4410336 w 4410336"/>
                  <a:gd name="connsiteY0" fmla="*/ 862947 h 862947"/>
                  <a:gd name="connsiteX1" fmla="*/ 851457 w 4410336"/>
                  <a:gd name="connsiteY1" fmla="*/ 11246 h 862947"/>
                  <a:gd name="connsiteX2" fmla="*/ 0 w 4410336"/>
                  <a:gd name="connsiteY2" fmla="*/ 249727 h 862947"/>
                  <a:gd name="connsiteX0" fmla="*/ 4410336 w 4410336"/>
                  <a:gd name="connsiteY0" fmla="*/ 862947 h 862947"/>
                  <a:gd name="connsiteX1" fmla="*/ 851457 w 4410336"/>
                  <a:gd name="connsiteY1" fmla="*/ 11246 h 862947"/>
                  <a:gd name="connsiteX2" fmla="*/ 0 w 4410336"/>
                  <a:gd name="connsiteY2" fmla="*/ 249727 h 862947"/>
                  <a:gd name="connsiteX0" fmla="*/ 4410336 w 4410336"/>
                  <a:gd name="connsiteY0" fmla="*/ 855603 h 855603"/>
                  <a:gd name="connsiteX1" fmla="*/ 851457 w 4410336"/>
                  <a:gd name="connsiteY1" fmla="*/ 3902 h 855603"/>
                  <a:gd name="connsiteX2" fmla="*/ 0 w 4410336"/>
                  <a:gd name="connsiteY2" fmla="*/ 242383 h 855603"/>
                  <a:gd name="connsiteX0" fmla="*/ 4410336 w 4410336"/>
                  <a:gd name="connsiteY0" fmla="*/ 948256 h 948256"/>
                  <a:gd name="connsiteX1" fmla="*/ 984531 w 4410336"/>
                  <a:gd name="connsiteY1" fmla="*/ 3403 h 948256"/>
                  <a:gd name="connsiteX2" fmla="*/ 0 w 4410336"/>
                  <a:gd name="connsiteY2" fmla="*/ 335036 h 948256"/>
                  <a:gd name="connsiteX0" fmla="*/ 4410336 w 4410336"/>
                  <a:gd name="connsiteY0" fmla="*/ 944853 h 944853"/>
                  <a:gd name="connsiteX1" fmla="*/ 984531 w 4410336"/>
                  <a:gd name="connsiteY1" fmla="*/ 0 h 944853"/>
                  <a:gd name="connsiteX2" fmla="*/ 0 w 4410336"/>
                  <a:gd name="connsiteY2" fmla="*/ 331633 h 944853"/>
                  <a:gd name="connsiteX0" fmla="*/ 4410336 w 4410336"/>
                  <a:gd name="connsiteY0" fmla="*/ 904931 h 904931"/>
                  <a:gd name="connsiteX1" fmla="*/ 1683173 w 4410336"/>
                  <a:gd name="connsiteY1" fmla="*/ 0 h 904931"/>
                  <a:gd name="connsiteX2" fmla="*/ 0 w 4410336"/>
                  <a:gd name="connsiteY2" fmla="*/ 291711 h 904931"/>
                  <a:gd name="connsiteX0" fmla="*/ 4410336 w 4410336"/>
                  <a:gd name="connsiteY0" fmla="*/ 907132 h 907132"/>
                  <a:gd name="connsiteX1" fmla="*/ 1683173 w 4410336"/>
                  <a:gd name="connsiteY1" fmla="*/ 2201 h 907132"/>
                  <a:gd name="connsiteX2" fmla="*/ 0 w 4410336"/>
                  <a:gd name="connsiteY2" fmla="*/ 293912 h 907132"/>
                  <a:gd name="connsiteX0" fmla="*/ 4410336 w 4410336"/>
                  <a:gd name="connsiteY0" fmla="*/ 946728 h 946728"/>
                  <a:gd name="connsiteX1" fmla="*/ 1669866 w 4410336"/>
                  <a:gd name="connsiteY1" fmla="*/ 1875 h 946728"/>
                  <a:gd name="connsiteX2" fmla="*/ 0 w 4410336"/>
                  <a:gd name="connsiteY2" fmla="*/ 333508 h 946728"/>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802940 w 4410336"/>
                  <a:gd name="connsiteY1" fmla="*/ 1319 h 1059286"/>
                  <a:gd name="connsiteX2" fmla="*/ 0 w 4410336"/>
                  <a:gd name="connsiteY2" fmla="*/ 446066 h 1059286"/>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64944 h 1064944"/>
                  <a:gd name="connsiteX1" fmla="*/ 1876131 w 4410336"/>
                  <a:gd name="connsiteY1" fmla="*/ 323 h 1064944"/>
                  <a:gd name="connsiteX2" fmla="*/ 0 w 4410336"/>
                  <a:gd name="connsiteY2" fmla="*/ 451724 h 1064944"/>
                  <a:gd name="connsiteX0" fmla="*/ 4137533 w 4137533"/>
                  <a:gd name="connsiteY0" fmla="*/ 223497 h 681528"/>
                  <a:gd name="connsiteX1" fmla="*/ 1876131 w 4137533"/>
                  <a:gd name="connsiteY1" fmla="*/ 230127 h 681528"/>
                  <a:gd name="connsiteX2" fmla="*/ 0 w 4137533"/>
                  <a:gd name="connsiteY2" fmla="*/ 681528 h 681528"/>
                  <a:gd name="connsiteX0" fmla="*/ 4137533 w 4137533"/>
                  <a:gd name="connsiteY0" fmla="*/ 79355 h 1433910"/>
                  <a:gd name="connsiteX1" fmla="*/ 2441699 w 4137533"/>
                  <a:gd name="connsiteY1" fmla="*/ 1430039 h 1433910"/>
                  <a:gd name="connsiteX2" fmla="*/ 0 w 4137533"/>
                  <a:gd name="connsiteY2" fmla="*/ 537386 h 1433910"/>
                  <a:gd name="connsiteX0" fmla="*/ 3412276 w 3412276"/>
                  <a:gd name="connsiteY0" fmla="*/ 84229 h 1487392"/>
                  <a:gd name="connsiteX1" fmla="*/ 1716442 w 3412276"/>
                  <a:gd name="connsiteY1" fmla="*/ 1434913 h 1487392"/>
                  <a:gd name="connsiteX2" fmla="*/ 0 w 3412276"/>
                  <a:gd name="connsiteY2" fmla="*/ 1294132 h 1487392"/>
                  <a:gd name="connsiteX0" fmla="*/ 3412276 w 3412276"/>
                  <a:gd name="connsiteY0" fmla="*/ 84229 h 1561725"/>
                  <a:gd name="connsiteX1" fmla="*/ 1716442 w 3412276"/>
                  <a:gd name="connsiteY1" fmla="*/ 1434913 h 1561725"/>
                  <a:gd name="connsiteX2" fmla="*/ 0 w 3412276"/>
                  <a:gd name="connsiteY2" fmla="*/ 1294132 h 1561725"/>
                  <a:gd name="connsiteX0" fmla="*/ 3392315 w 3392315"/>
                  <a:gd name="connsiteY0" fmla="*/ 84184 h 1558754"/>
                  <a:gd name="connsiteX1" fmla="*/ 1696481 w 3392315"/>
                  <a:gd name="connsiteY1" fmla="*/ 1434868 h 1558754"/>
                  <a:gd name="connsiteX2" fmla="*/ 0 w 3392315"/>
                  <a:gd name="connsiteY2" fmla="*/ 1287434 h 1558754"/>
                  <a:gd name="connsiteX0" fmla="*/ 3392315 w 3392315"/>
                  <a:gd name="connsiteY0" fmla="*/ 0 h 1474571"/>
                  <a:gd name="connsiteX1" fmla="*/ 1696481 w 3392315"/>
                  <a:gd name="connsiteY1" fmla="*/ 1350684 h 1474571"/>
                  <a:gd name="connsiteX2" fmla="*/ 0 w 3392315"/>
                  <a:gd name="connsiteY2" fmla="*/ 1203250 h 1474571"/>
                  <a:gd name="connsiteX0" fmla="*/ 3392315 w 3392315"/>
                  <a:gd name="connsiteY0" fmla="*/ 0 h 1470371"/>
                  <a:gd name="connsiteX1" fmla="*/ 1816249 w 3392315"/>
                  <a:gd name="connsiteY1" fmla="*/ 1344031 h 1470371"/>
                  <a:gd name="connsiteX2" fmla="*/ 0 w 3392315"/>
                  <a:gd name="connsiteY2" fmla="*/ 1203250 h 1470371"/>
                </a:gdLst>
                <a:ahLst/>
                <a:cxnLst>
                  <a:cxn ang="0">
                    <a:pos x="connsiteX0" y="connsiteY0"/>
                  </a:cxn>
                  <a:cxn ang="0">
                    <a:pos x="connsiteX1" y="connsiteY1"/>
                  </a:cxn>
                  <a:cxn ang="0">
                    <a:pos x="connsiteX2" y="connsiteY2"/>
                  </a:cxn>
                </a:cxnLst>
                <a:rect l="l" t="t" r="r" b="b"/>
                <a:pathLst>
                  <a:path w="3392315" h="1470371">
                    <a:moveTo>
                      <a:pt x="3392315" y="0"/>
                    </a:moveTo>
                    <a:cubicBezTo>
                      <a:pt x="3185513" y="424893"/>
                      <a:pt x="2381635" y="1143489"/>
                      <a:pt x="1816249" y="1344031"/>
                    </a:cubicBezTo>
                    <a:cubicBezTo>
                      <a:pt x="1250863" y="1544573"/>
                      <a:pt x="418350" y="1512621"/>
                      <a:pt x="0" y="1203250"/>
                    </a:cubicBezTo>
                  </a:path>
                </a:pathLst>
              </a:custGeom>
              <a:noFill/>
              <a:ln w="9525">
                <a:solidFill>
                  <a:srgbClr val="0D39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grpSp>
        <p:sp>
          <p:nvSpPr>
            <p:cNvPr id="559" name="椭圆 558"/>
            <p:cNvSpPr/>
            <p:nvPr/>
          </p:nvSpPr>
          <p:spPr>
            <a:xfrm>
              <a:off x="6223307" y="3012811"/>
              <a:ext cx="187088" cy="187087"/>
            </a:xfrm>
            <a:prstGeom prst="ellipse">
              <a:avLst/>
            </a:prstGeom>
            <a:solidFill>
              <a:srgbClr val="30CA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grpSp>
      <p:grpSp>
        <p:nvGrpSpPr>
          <p:cNvPr id="574" name="组合 573"/>
          <p:cNvGrpSpPr/>
          <p:nvPr/>
        </p:nvGrpSpPr>
        <p:grpSpPr>
          <a:xfrm>
            <a:off x="7962331" y="2122709"/>
            <a:ext cx="512352" cy="708420"/>
            <a:chOff x="7963001" y="2195280"/>
            <a:chExt cx="512537" cy="708420"/>
          </a:xfrm>
        </p:grpSpPr>
        <p:sp>
          <p:nvSpPr>
            <p:cNvPr id="565" name="任意多边形 564"/>
            <p:cNvSpPr/>
            <p:nvPr/>
          </p:nvSpPr>
          <p:spPr>
            <a:xfrm rot="17795127">
              <a:off x="7865060" y="2293221"/>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sp>
          <p:nvSpPr>
            <p:cNvPr id="571" name="椭圆 570"/>
            <p:cNvSpPr/>
            <p:nvPr/>
          </p:nvSpPr>
          <p:spPr>
            <a:xfrm>
              <a:off x="8110111" y="228379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grpSp>
      <p:grpSp>
        <p:nvGrpSpPr>
          <p:cNvPr id="575" name="组合 574"/>
          <p:cNvGrpSpPr/>
          <p:nvPr/>
        </p:nvGrpSpPr>
        <p:grpSpPr>
          <a:xfrm>
            <a:off x="7962331" y="3287741"/>
            <a:ext cx="512352" cy="708420"/>
            <a:chOff x="7963001" y="3200657"/>
            <a:chExt cx="512537" cy="708420"/>
          </a:xfrm>
        </p:grpSpPr>
        <p:sp>
          <p:nvSpPr>
            <p:cNvPr id="567" name="任意多边形 566"/>
            <p:cNvSpPr/>
            <p:nvPr/>
          </p:nvSpPr>
          <p:spPr>
            <a:xfrm rot="17795127">
              <a:off x="7865060" y="3298598"/>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sp>
          <p:nvSpPr>
            <p:cNvPr id="572" name="椭圆 571"/>
            <p:cNvSpPr/>
            <p:nvPr/>
          </p:nvSpPr>
          <p:spPr>
            <a:xfrm>
              <a:off x="8112304" y="329933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grpSp>
      <p:grpSp>
        <p:nvGrpSpPr>
          <p:cNvPr id="576" name="组合 575"/>
          <p:cNvGrpSpPr/>
          <p:nvPr/>
        </p:nvGrpSpPr>
        <p:grpSpPr>
          <a:xfrm>
            <a:off x="7988945" y="4427326"/>
            <a:ext cx="512352" cy="708420"/>
            <a:chOff x="7989624" y="4238644"/>
            <a:chExt cx="512537" cy="708420"/>
          </a:xfrm>
        </p:grpSpPr>
        <p:sp>
          <p:nvSpPr>
            <p:cNvPr id="569" name="任意多边形 568"/>
            <p:cNvSpPr/>
            <p:nvPr/>
          </p:nvSpPr>
          <p:spPr>
            <a:xfrm rot="17795127">
              <a:off x="7891683" y="4336585"/>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sp>
          <p:nvSpPr>
            <p:cNvPr id="573" name="椭圆 572"/>
            <p:cNvSpPr/>
            <p:nvPr/>
          </p:nvSpPr>
          <p:spPr>
            <a:xfrm>
              <a:off x="8139620" y="432666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grpSp>
      <p:grpSp>
        <p:nvGrpSpPr>
          <p:cNvPr id="581" name="组合 580"/>
          <p:cNvGrpSpPr/>
          <p:nvPr/>
        </p:nvGrpSpPr>
        <p:grpSpPr>
          <a:xfrm>
            <a:off x="6375745" y="3172092"/>
            <a:ext cx="1252107" cy="817349"/>
            <a:chOff x="6390991" y="3242707"/>
            <a:chExt cx="1252560" cy="817349"/>
          </a:xfrm>
        </p:grpSpPr>
        <p:sp>
          <p:nvSpPr>
            <p:cNvPr id="561" name="直角三角形 275"/>
            <p:cNvSpPr/>
            <p:nvPr/>
          </p:nvSpPr>
          <p:spPr bwMode="auto">
            <a:xfrm>
              <a:off x="6390991" y="3242707"/>
              <a:ext cx="1252560" cy="817349"/>
            </a:xfrm>
            <a:custGeom>
              <a:avLst/>
              <a:gdLst/>
              <a:ahLst/>
              <a:cxnLst/>
              <a:rect l="l" t="t" r="r" b="b"/>
              <a:pathLst>
                <a:path w="1499609" h="675337">
                  <a:moveTo>
                    <a:pt x="0" y="0"/>
                  </a:moveTo>
                  <a:lnTo>
                    <a:pt x="145685" y="165618"/>
                  </a:lnTo>
                  <a:lnTo>
                    <a:pt x="1414654" y="165618"/>
                  </a:lnTo>
                  <a:cubicBezTo>
                    <a:pt x="1461573" y="165618"/>
                    <a:pt x="1499609" y="203654"/>
                    <a:pt x="1499609" y="250573"/>
                  </a:cubicBezTo>
                  <a:lnTo>
                    <a:pt x="1499609" y="675337"/>
                  </a:lnTo>
                  <a:lnTo>
                    <a:pt x="84955" y="675337"/>
                  </a:lnTo>
                  <a:cubicBezTo>
                    <a:pt x="38036" y="675337"/>
                    <a:pt x="0" y="637301"/>
                    <a:pt x="0" y="590382"/>
                  </a:cubicBezTo>
                  <a:lnTo>
                    <a:pt x="0" y="331536"/>
                  </a:lnTo>
                  <a:lnTo>
                    <a:pt x="0" y="165618"/>
                  </a:lnTo>
                  <a:close/>
                </a:path>
              </a:pathLst>
            </a:custGeom>
            <a:solidFill>
              <a:srgbClr val="30CAC6"/>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j-ea"/>
                <a:ea typeface="+mj-ea"/>
              </a:endParaRPr>
            </a:p>
          </p:txBody>
        </p:sp>
        <p:sp>
          <p:nvSpPr>
            <p:cNvPr id="577" name="TextBox 17"/>
            <p:cNvSpPr txBox="1">
              <a:spLocks noChangeArrowheads="1"/>
            </p:cNvSpPr>
            <p:nvPr/>
          </p:nvSpPr>
          <p:spPr bwMode="auto">
            <a:xfrm>
              <a:off x="6434908" y="3561793"/>
              <a:ext cx="1160207"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threePt" dir="t"/>
              </a:scene3d>
              <a:sp3d contourW="127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194"/>
              <a:r>
                <a:rPr lang="zh-CN" altLang="en-US" sz="1600" dirty="0">
                  <a:solidFill>
                    <a:prstClr val="white"/>
                  </a:solidFill>
                  <a:latin typeface="+mj-ea"/>
                  <a:ea typeface="+mj-ea"/>
                </a:rPr>
                <a:t>添加标题</a:t>
              </a:r>
              <a:endParaRPr lang="en-US" altLang="zh-CN" sz="1600" dirty="0">
                <a:solidFill>
                  <a:prstClr val="white"/>
                </a:solidFill>
                <a:latin typeface="+mj-ea"/>
                <a:ea typeface="+mj-ea"/>
              </a:endParaRPr>
            </a:p>
          </p:txBody>
        </p:sp>
      </p:grpSp>
      <p:grpSp>
        <p:nvGrpSpPr>
          <p:cNvPr id="563" name="组合 562"/>
          <p:cNvGrpSpPr/>
          <p:nvPr/>
        </p:nvGrpSpPr>
        <p:grpSpPr>
          <a:xfrm>
            <a:off x="8524760" y="1943229"/>
            <a:ext cx="2684556" cy="962022"/>
            <a:chOff x="874713" y="3325188"/>
            <a:chExt cx="2684556" cy="962022"/>
          </a:xfrm>
        </p:grpSpPr>
        <p:sp>
          <p:nvSpPr>
            <p:cNvPr id="564" name="矩形 563"/>
            <p:cNvSpPr/>
            <p:nvPr/>
          </p:nvSpPr>
          <p:spPr>
            <a:xfrm>
              <a:off x="874713" y="3677812"/>
              <a:ext cx="2684556"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a:t>
              </a:r>
            </a:p>
          </p:txBody>
        </p:sp>
        <p:sp>
          <p:nvSpPr>
            <p:cNvPr id="586" name="矩形 585"/>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87" name="组合 586"/>
          <p:cNvGrpSpPr/>
          <p:nvPr/>
        </p:nvGrpSpPr>
        <p:grpSpPr>
          <a:xfrm>
            <a:off x="1019856" y="332705"/>
            <a:ext cx="6057900" cy="739494"/>
            <a:chOff x="1524000" y="400931"/>
            <a:chExt cx="6057900" cy="739494"/>
          </a:xfrm>
        </p:grpSpPr>
        <p:sp>
          <p:nvSpPr>
            <p:cNvPr id="588" name="文本框 587"/>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589" name="文本框 588"/>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590" name="矩形 589"/>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1" name="组合 590"/>
          <p:cNvGrpSpPr/>
          <p:nvPr/>
        </p:nvGrpSpPr>
        <p:grpSpPr>
          <a:xfrm>
            <a:off x="8524760" y="3091999"/>
            <a:ext cx="2684556" cy="962022"/>
            <a:chOff x="874713" y="3325188"/>
            <a:chExt cx="2684556" cy="962022"/>
          </a:xfrm>
        </p:grpSpPr>
        <p:sp>
          <p:nvSpPr>
            <p:cNvPr id="592" name="矩形 591"/>
            <p:cNvSpPr/>
            <p:nvPr/>
          </p:nvSpPr>
          <p:spPr>
            <a:xfrm>
              <a:off x="874713" y="3677812"/>
              <a:ext cx="2684556"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a:t>
              </a:r>
            </a:p>
          </p:txBody>
        </p:sp>
        <p:sp>
          <p:nvSpPr>
            <p:cNvPr id="593" name="矩形 59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94" name="组合 593"/>
          <p:cNvGrpSpPr/>
          <p:nvPr/>
        </p:nvGrpSpPr>
        <p:grpSpPr>
          <a:xfrm>
            <a:off x="8524760" y="4240768"/>
            <a:ext cx="2684556" cy="962022"/>
            <a:chOff x="874713" y="3325188"/>
            <a:chExt cx="2684556" cy="962022"/>
          </a:xfrm>
        </p:grpSpPr>
        <p:sp>
          <p:nvSpPr>
            <p:cNvPr id="595" name="矩形 594"/>
            <p:cNvSpPr/>
            <p:nvPr/>
          </p:nvSpPr>
          <p:spPr>
            <a:xfrm>
              <a:off x="874713" y="3677812"/>
              <a:ext cx="2684556"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a:t>
              </a:r>
            </a:p>
          </p:txBody>
        </p:sp>
        <p:sp>
          <p:nvSpPr>
            <p:cNvPr id="596" name="矩形 595"/>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34373671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500"/>
                                        <p:tgtEl>
                                          <p:spTgt spid="59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587"/>
                                        </p:tgtEl>
                                        <p:attrNameLst>
                                          <p:attrName>style.visibility</p:attrName>
                                        </p:attrNameLst>
                                      </p:cBhvr>
                                      <p:to>
                                        <p:strVal val="visible"/>
                                      </p:to>
                                    </p:set>
                                    <p:anim calcmode="lin" valueType="num">
                                      <p:cBhvr additive="base">
                                        <p:cTn id="11" dur="500"/>
                                        <p:tgtEl>
                                          <p:spTgt spid="587"/>
                                        </p:tgtEl>
                                        <p:attrNameLst>
                                          <p:attrName>ppt_x</p:attrName>
                                        </p:attrNameLst>
                                      </p:cBhvr>
                                      <p:tavLst>
                                        <p:tav tm="0">
                                          <p:val>
                                            <p:strVal val="#ppt_x-#ppt_w*1.125000"/>
                                          </p:val>
                                        </p:tav>
                                        <p:tav tm="100000">
                                          <p:val>
                                            <p:strVal val="#ppt_x"/>
                                          </p:val>
                                        </p:tav>
                                      </p:tavLst>
                                    </p:anim>
                                    <p:animEffect transition="in" filter="wipe(right)">
                                      <p:cBhvr>
                                        <p:cTn id="12" dur="500"/>
                                        <p:tgtEl>
                                          <p:spTgt spid="587"/>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582"/>
                                        </p:tgtEl>
                                        <p:attrNameLst>
                                          <p:attrName>style.visibility</p:attrName>
                                        </p:attrNameLst>
                                      </p:cBhvr>
                                      <p:to>
                                        <p:strVal val="visible"/>
                                      </p:to>
                                    </p:set>
                                    <p:animEffect transition="in" filter="fade">
                                      <p:cBhvr>
                                        <p:cTn id="16" dur="1000"/>
                                        <p:tgtEl>
                                          <p:spTgt spid="582"/>
                                        </p:tgtEl>
                                      </p:cBhvr>
                                    </p:animEffect>
                                    <p:anim calcmode="lin" valueType="num">
                                      <p:cBhvr>
                                        <p:cTn id="17" dur="1000" fill="hold"/>
                                        <p:tgtEl>
                                          <p:spTgt spid="582"/>
                                        </p:tgtEl>
                                        <p:attrNameLst>
                                          <p:attrName>ppt_x</p:attrName>
                                        </p:attrNameLst>
                                      </p:cBhvr>
                                      <p:tavLst>
                                        <p:tav tm="0">
                                          <p:val>
                                            <p:strVal val="#ppt_x"/>
                                          </p:val>
                                        </p:tav>
                                        <p:tav tm="100000">
                                          <p:val>
                                            <p:strVal val="#ppt_x"/>
                                          </p:val>
                                        </p:tav>
                                      </p:tavLst>
                                    </p:anim>
                                    <p:anim calcmode="lin" valueType="num">
                                      <p:cBhvr>
                                        <p:cTn id="18" dur="1000" fill="hold"/>
                                        <p:tgtEl>
                                          <p:spTgt spid="5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581"/>
                                        </p:tgtEl>
                                        <p:attrNameLst>
                                          <p:attrName>style.visibility</p:attrName>
                                        </p:attrNameLst>
                                      </p:cBhvr>
                                      <p:to>
                                        <p:strVal val="visible"/>
                                      </p:to>
                                    </p:set>
                                    <p:animEffect transition="in" filter="fade">
                                      <p:cBhvr>
                                        <p:cTn id="21" dur="1000"/>
                                        <p:tgtEl>
                                          <p:spTgt spid="581"/>
                                        </p:tgtEl>
                                      </p:cBhvr>
                                    </p:animEffect>
                                    <p:anim calcmode="lin" valueType="num">
                                      <p:cBhvr>
                                        <p:cTn id="22" dur="1000" fill="hold"/>
                                        <p:tgtEl>
                                          <p:spTgt spid="581"/>
                                        </p:tgtEl>
                                        <p:attrNameLst>
                                          <p:attrName>ppt_x</p:attrName>
                                        </p:attrNameLst>
                                      </p:cBhvr>
                                      <p:tavLst>
                                        <p:tav tm="0">
                                          <p:val>
                                            <p:strVal val="#ppt_x"/>
                                          </p:val>
                                        </p:tav>
                                        <p:tav tm="100000">
                                          <p:val>
                                            <p:strVal val="#ppt_x"/>
                                          </p:val>
                                        </p:tav>
                                      </p:tavLst>
                                    </p:anim>
                                    <p:anim calcmode="lin" valueType="num">
                                      <p:cBhvr>
                                        <p:cTn id="23" dur="1000" fill="hold"/>
                                        <p:tgtEl>
                                          <p:spTgt spid="58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574"/>
                                        </p:tgtEl>
                                        <p:attrNameLst>
                                          <p:attrName>style.visibility</p:attrName>
                                        </p:attrNameLst>
                                      </p:cBhvr>
                                      <p:to>
                                        <p:strVal val="visible"/>
                                      </p:to>
                                    </p:set>
                                    <p:anim calcmode="lin" valueType="num">
                                      <p:cBhvr additive="base">
                                        <p:cTn id="27" dur="500" fill="hold"/>
                                        <p:tgtEl>
                                          <p:spTgt spid="574"/>
                                        </p:tgtEl>
                                        <p:attrNameLst>
                                          <p:attrName>ppt_x</p:attrName>
                                        </p:attrNameLst>
                                      </p:cBhvr>
                                      <p:tavLst>
                                        <p:tav tm="0">
                                          <p:val>
                                            <p:strVal val="#ppt_x"/>
                                          </p:val>
                                        </p:tav>
                                        <p:tav tm="100000">
                                          <p:val>
                                            <p:strVal val="#ppt_x"/>
                                          </p:val>
                                        </p:tav>
                                      </p:tavLst>
                                    </p:anim>
                                    <p:anim calcmode="lin" valueType="num">
                                      <p:cBhvr additive="base">
                                        <p:cTn id="28" dur="500" fill="hold"/>
                                        <p:tgtEl>
                                          <p:spTgt spid="57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63"/>
                                        </p:tgtEl>
                                        <p:attrNameLst>
                                          <p:attrName>style.visibility</p:attrName>
                                        </p:attrNameLst>
                                      </p:cBhvr>
                                      <p:to>
                                        <p:strVal val="visible"/>
                                      </p:to>
                                    </p:set>
                                    <p:anim calcmode="lin" valueType="num">
                                      <p:cBhvr additive="base">
                                        <p:cTn id="32" dur="500" fill="hold"/>
                                        <p:tgtEl>
                                          <p:spTgt spid="563"/>
                                        </p:tgtEl>
                                        <p:attrNameLst>
                                          <p:attrName>ppt_x</p:attrName>
                                        </p:attrNameLst>
                                      </p:cBhvr>
                                      <p:tavLst>
                                        <p:tav tm="0">
                                          <p:val>
                                            <p:strVal val="1+#ppt_w/2"/>
                                          </p:val>
                                        </p:tav>
                                        <p:tav tm="100000">
                                          <p:val>
                                            <p:strVal val="#ppt_x"/>
                                          </p:val>
                                        </p:tav>
                                      </p:tavLst>
                                    </p:anim>
                                    <p:anim calcmode="lin" valueType="num">
                                      <p:cBhvr additive="base">
                                        <p:cTn id="33" dur="500" fill="hold"/>
                                        <p:tgtEl>
                                          <p:spTgt spid="56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575"/>
                                        </p:tgtEl>
                                        <p:attrNameLst>
                                          <p:attrName>style.visibility</p:attrName>
                                        </p:attrNameLst>
                                      </p:cBhvr>
                                      <p:to>
                                        <p:strVal val="visible"/>
                                      </p:to>
                                    </p:set>
                                    <p:anim calcmode="lin" valueType="num">
                                      <p:cBhvr additive="base">
                                        <p:cTn id="37" dur="500" fill="hold"/>
                                        <p:tgtEl>
                                          <p:spTgt spid="575"/>
                                        </p:tgtEl>
                                        <p:attrNameLst>
                                          <p:attrName>ppt_x</p:attrName>
                                        </p:attrNameLst>
                                      </p:cBhvr>
                                      <p:tavLst>
                                        <p:tav tm="0">
                                          <p:val>
                                            <p:strVal val="#ppt_x"/>
                                          </p:val>
                                        </p:tav>
                                        <p:tav tm="100000">
                                          <p:val>
                                            <p:strVal val="#ppt_x"/>
                                          </p:val>
                                        </p:tav>
                                      </p:tavLst>
                                    </p:anim>
                                    <p:anim calcmode="lin" valueType="num">
                                      <p:cBhvr additive="base">
                                        <p:cTn id="38" dur="500" fill="hold"/>
                                        <p:tgtEl>
                                          <p:spTgt spid="57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591"/>
                                        </p:tgtEl>
                                        <p:attrNameLst>
                                          <p:attrName>style.visibility</p:attrName>
                                        </p:attrNameLst>
                                      </p:cBhvr>
                                      <p:to>
                                        <p:strVal val="visible"/>
                                      </p:to>
                                    </p:set>
                                    <p:anim calcmode="lin" valueType="num">
                                      <p:cBhvr additive="base">
                                        <p:cTn id="42" dur="500" fill="hold"/>
                                        <p:tgtEl>
                                          <p:spTgt spid="591"/>
                                        </p:tgtEl>
                                        <p:attrNameLst>
                                          <p:attrName>ppt_x</p:attrName>
                                        </p:attrNameLst>
                                      </p:cBhvr>
                                      <p:tavLst>
                                        <p:tav tm="0">
                                          <p:val>
                                            <p:strVal val="1+#ppt_w/2"/>
                                          </p:val>
                                        </p:tav>
                                        <p:tav tm="100000">
                                          <p:val>
                                            <p:strVal val="#ppt_x"/>
                                          </p:val>
                                        </p:tav>
                                      </p:tavLst>
                                    </p:anim>
                                    <p:anim calcmode="lin" valueType="num">
                                      <p:cBhvr additive="base">
                                        <p:cTn id="43" dur="500" fill="hold"/>
                                        <p:tgtEl>
                                          <p:spTgt spid="591"/>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576"/>
                                        </p:tgtEl>
                                        <p:attrNameLst>
                                          <p:attrName>style.visibility</p:attrName>
                                        </p:attrNameLst>
                                      </p:cBhvr>
                                      <p:to>
                                        <p:strVal val="visible"/>
                                      </p:to>
                                    </p:set>
                                    <p:anim calcmode="lin" valueType="num">
                                      <p:cBhvr additive="base">
                                        <p:cTn id="47" dur="500" fill="hold"/>
                                        <p:tgtEl>
                                          <p:spTgt spid="576"/>
                                        </p:tgtEl>
                                        <p:attrNameLst>
                                          <p:attrName>ppt_x</p:attrName>
                                        </p:attrNameLst>
                                      </p:cBhvr>
                                      <p:tavLst>
                                        <p:tav tm="0">
                                          <p:val>
                                            <p:strVal val="#ppt_x"/>
                                          </p:val>
                                        </p:tav>
                                        <p:tav tm="100000">
                                          <p:val>
                                            <p:strVal val="#ppt_x"/>
                                          </p:val>
                                        </p:tav>
                                      </p:tavLst>
                                    </p:anim>
                                    <p:anim calcmode="lin" valueType="num">
                                      <p:cBhvr additive="base">
                                        <p:cTn id="48" dur="500" fill="hold"/>
                                        <p:tgtEl>
                                          <p:spTgt spid="57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594"/>
                                        </p:tgtEl>
                                        <p:attrNameLst>
                                          <p:attrName>style.visibility</p:attrName>
                                        </p:attrNameLst>
                                      </p:cBhvr>
                                      <p:to>
                                        <p:strVal val="visible"/>
                                      </p:to>
                                    </p:set>
                                    <p:anim calcmode="lin" valueType="num">
                                      <p:cBhvr additive="base">
                                        <p:cTn id="52" dur="500" fill="hold"/>
                                        <p:tgtEl>
                                          <p:spTgt spid="594"/>
                                        </p:tgtEl>
                                        <p:attrNameLst>
                                          <p:attrName>ppt_x</p:attrName>
                                        </p:attrNameLst>
                                      </p:cBhvr>
                                      <p:tavLst>
                                        <p:tav tm="0">
                                          <p:val>
                                            <p:strVal val="1+#ppt_w/2"/>
                                          </p:val>
                                        </p:tav>
                                        <p:tav tm="100000">
                                          <p:val>
                                            <p:strVal val="#ppt_x"/>
                                          </p:val>
                                        </p:tav>
                                      </p:tavLst>
                                    </p:anim>
                                    <p:anim calcmode="lin" valueType="num">
                                      <p:cBhvr additive="base">
                                        <p:cTn id="53" dur="500" fill="hold"/>
                                        <p:tgtEl>
                                          <p:spTgt spid="5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096000" y="1127810"/>
            <a:ext cx="5067300" cy="5069132"/>
            <a:chOff x="525600" y="542925"/>
            <a:chExt cx="4464050" cy="4464050"/>
          </a:xfrm>
          <a:effectLst/>
        </p:grpSpPr>
        <p:pic>
          <p:nvPicPr>
            <p:cNvPr id="30" name="Picture 6" descr="C:\Users\Administrator\Desktop\touying.png"/>
            <p:cNvPicPr>
              <a:picLocks noChangeAspect="1" noChangeArrowheads="1"/>
            </p:cNvPicPr>
            <p:nvPr/>
          </p:nvPicPr>
          <p:blipFill>
            <a:blip r:embed="rId3">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C:\Users\Administrator\Desktop\comput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组合 14"/>
          <p:cNvGrpSpPr/>
          <p:nvPr/>
        </p:nvGrpSpPr>
        <p:grpSpPr>
          <a:xfrm>
            <a:off x="1019856" y="2218195"/>
            <a:ext cx="4725987" cy="962022"/>
            <a:chOff x="874712" y="3325188"/>
            <a:chExt cx="4725987" cy="962022"/>
          </a:xfrm>
        </p:grpSpPr>
        <p:sp>
          <p:nvSpPr>
            <p:cNvPr id="16" name="矩形 15"/>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17" name="矩形 16"/>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18" name="组合 17"/>
          <p:cNvGrpSpPr/>
          <p:nvPr/>
        </p:nvGrpSpPr>
        <p:grpSpPr>
          <a:xfrm>
            <a:off x="1019856" y="332705"/>
            <a:ext cx="6057900" cy="739494"/>
            <a:chOff x="1524000" y="400931"/>
            <a:chExt cx="6057900" cy="739494"/>
          </a:xfrm>
        </p:grpSpPr>
        <p:sp>
          <p:nvSpPr>
            <p:cNvPr id="19" name="文本框 18"/>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20" name="文本框 19"/>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21" name="矩形 20"/>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019856" y="3757001"/>
            <a:ext cx="4725987" cy="962022"/>
            <a:chOff x="874712" y="3325188"/>
            <a:chExt cx="4725987" cy="962022"/>
          </a:xfrm>
        </p:grpSpPr>
        <p:sp>
          <p:nvSpPr>
            <p:cNvPr id="23" name="矩形 22"/>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24" name="矩形 23"/>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4" name="图片占位符 3"/>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t="3238" b="3238"/>
          <a:stretch>
            <a:fillRect/>
          </a:stretch>
        </p:blipFill>
        <p:spPr/>
      </p:pic>
    </p:spTree>
    <p:extLst>
      <p:ext uri="{BB962C8B-B14F-4D97-AF65-F5344CB8AC3E}">
        <p14:creationId xmlns:p14="http://schemas.microsoft.com/office/powerpoint/2010/main" val="283569889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ppt_x</p:attrName>
                                        </p:attrNameLst>
                                      </p:cBhvr>
                                      <p:tavLst>
                                        <p:tav tm="0">
                                          <p:val>
                                            <p:strVal val="#ppt_x-#ppt_w*1.125000"/>
                                          </p:val>
                                        </p:tav>
                                        <p:tav tm="100000">
                                          <p:val>
                                            <p:strVal val="#ppt_x"/>
                                          </p:val>
                                        </p:tav>
                                      </p:tavLst>
                                    </p:anim>
                                    <p:animEffect transition="in" filter="wipe(right)">
                                      <p:cBhvr>
                                        <p:cTn id="12" dur="500"/>
                                        <p:tgtEl>
                                          <p:spTgt spid="18"/>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0-#ppt_w/2"/>
                                          </p:val>
                                        </p:tav>
                                        <p:tav tm="100000">
                                          <p:val>
                                            <p:strVal val="#ppt_x"/>
                                          </p:val>
                                        </p:tav>
                                      </p:tavLst>
                                    </p:anim>
                                    <p:anim calcmode="lin" valueType="num">
                                      <p:cBhvr additive="base">
                                        <p:cTn id="33"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形状 655"/>
          <p:cNvSpPr/>
          <p:nvPr/>
        </p:nvSpPr>
        <p:spPr>
          <a:xfrm>
            <a:off x="2263083" y="3396341"/>
            <a:ext cx="2436454" cy="2437335"/>
          </a:xfrm>
          <a:prstGeom prst="leftCircularArrow">
            <a:avLst>
              <a:gd name="adj1" fmla="val 3021"/>
              <a:gd name="adj2" fmla="val 370612"/>
              <a:gd name="adj3" fmla="val 2146122"/>
              <a:gd name="adj4" fmla="val 9024489"/>
              <a:gd name="adj5" fmla="val 3525"/>
            </a:avLst>
          </a:pr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7" name="环形箭头 656"/>
          <p:cNvSpPr/>
          <p:nvPr/>
        </p:nvSpPr>
        <p:spPr>
          <a:xfrm>
            <a:off x="4718682" y="1749238"/>
            <a:ext cx="2722543" cy="2723529"/>
          </a:xfrm>
          <a:prstGeom prst="circularArrow">
            <a:avLst>
              <a:gd name="adj1" fmla="val 2704"/>
              <a:gd name="adj2" fmla="val 329210"/>
              <a:gd name="adj3" fmla="val 19495279"/>
              <a:gd name="adj4" fmla="val 12575511"/>
              <a:gd name="adj5" fmla="val 3154"/>
            </a:avLst>
          </a:pr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圆角矩形 2"/>
          <p:cNvSpPr/>
          <p:nvPr/>
        </p:nvSpPr>
        <p:spPr>
          <a:xfrm>
            <a:off x="1306364" y="4841308"/>
            <a:ext cx="1850526" cy="377692"/>
          </a:xfrm>
          <a:prstGeom prst="roundRect">
            <a:avLst>
              <a:gd name="adj" fmla="val 50000"/>
            </a:avLst>
          </a:pr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rgbClr val="44546A">
                  <a:lumMod val="75000"/>
                </a:srgbClr>
              </a:solidFill>
              <a:ea typeface="创艺简细圆" pitchFamily="2" charset="-122"/>
            </a:endParaRPr>
          </a:p>
        </p:txBody>
      </p:sp>
      <p:sp>
        <p:nvSpPr>
          <p:cNvPr id="692" name="圆角矩形 691"/>
          <p:cNvSpPr/>
          <p:nvPr/>
        </p:nvSpPr>
        <p:spPr>
          <a:xfrm>
            <a:off x="3892299" y="2322538"/>
            <a:ext cx="1850526" cy="410570"/>
          </a:xfrm>
          <a:prstGeom prst="roundRect">
            <a:avLst>
              <a:gd name="adj" fmla="val 50000"/>
            </a:avLst>
          </a:pr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rgbClr val="44546A">
                  <a:lumMod val="75000"/>
                </a:srgbClr>
              </a:solidFill>
              <a:ea typeface="创艺简细圆" pitchFamily="2" charset="-122"/>
            </a:endParaRPr>
          </a:p>
        </p:txBody>
      </p:sp>
      <p:sp>
        <p:nvSpPr>
          <p:cNvPr id="695" name="形状 694"/>
          <p:cNvSpPr/>
          <p:nvPr/>
        </p:nvSpPr>
        <p:spPr>
          <a:xfrm>
            <a:off x="7362650" y="3396341"/>
            <a:ext cx="2436454" cy="2437335"/>
          </a:xfrm>
          <a:prstGeom prst="leftCircularArrow">
            <a:avLst>
              <a:gd name="adj1" fmla="val 3021"/>
              <a:gd name="adj2" fmla="val 370612"/>
              <a:gd name="adj3" fmla="val 2146122"/>
              <a:gd name="adj4" fmla="val 9024489"/>
              <a:gd name="adj5" fmla="val 3525"/>
            </a:avLst>
          </a:pr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1" name="圆角矩形 700"/>
          <p:cNvSpPr/>
          <p:nvPr/>
        </p:nvSpPr>
        <p:spPr>
          <a:xfrm>
            <a:off x="6463964" y="4841308"/>
            <a:ext cx="1850526" cy="377692"/>
          </a:xfrm>
          <a:prstGeom prst="roundRect">
            <a:avLst>
              <a:gd name="adj" fmla="val 50000"/>
            </a:avLst>
          </a:pr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rgbClr val="44546A">
                  <a:lumMod val="75000"/>
                </a:srgbClr>
              </a:solidFill>
              <a:ea typeface="创艺简细圆" pitchFamily="2" charset="-122"/>
            </a:endParaRPr>
          </a:p>
        </p:txBody>
      </p:sp>
      <p:sp>
        <p:nvSpPr>
          <p:cNvPr id="707" name="圆角矩形 706"/>
          <p:cNvSpPr/>
          <p:nvPr/>
        </p:nvSpPr>
        <p:spPr>
          <a:xfrm>
            <a:off x="8991865" y="2322539"/>
            <a:ext cx="1850526" cy="410570"/>
          </a:xfrm>
          <a:prstGeom prst="roundRect">
            <a:avLst>
              <a:gd name="adj" fmla="val 50000"/>
            </a:avLst>
          </a:pr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srgbClr val="44546A">
                  <a:lumMod val="75000"/>
                </a:srgbClr>
              </a:solidFill>
              <a:ea typeface="创艺简细圆" pitchFamily="2" charset="-122"/>
            </a:endParaRPr>
          </a:p>
        </p:txBody>
      </p:sp>
      <p:sp>
        <p:nvSpPr>
          <p:cNvPr id="39" name="矩形 38"/>
          <p:cNvSpPr/>
          <p:nvPr/>
        </p:nvSpPr>
        <p:spPr>
          <a:xfrm>
            <a:off x="3892299" y="2320278"/>
            <a:ext cx="1869671"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nvGrpSpPr>
          <p:cNvPr id="40" name="组合 39"/>
          <p:cNvGrpSpPr/>
          <p:nvPr/>
        </p:nvGrpSpPr>
        <p:grpSpPr>
          <a:xfrm>
            <a:off x="1019856" y="332705"/>
            <a:ext cx="6057900" cy="739494"/>
            <a:chOff x="1524000" y="400931"/>
            <a:chExt cx="6057900" cy="739494"/>
          </a:xfrm>
        </p:grpSpPr>
        <p:sp>
          <p:nvSpPr>
            <p:cNvPr id="41" name="文本框 40"/>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42" name="文本框 41"/>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43" name="矩形 42"/>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8964257" y="2320278"/>
            <a:ext cx="1869671"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45" name="矩形 44"/>
          <p:cNvSpPr/>
          <p:nvPr/>
        </p:nvSpPr>
        <p:spPr>
          <a:xfrm>
            <a:off x="6449450" y="4835048"/>
            <a:ext cx="1869671"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46" name="矩形 45"/>
          <p:cNvSpPr/>
          <p:nvPr/>
        </p:nvSpPr>
        <p:spPr>
          <a:xfrm>
            <a:off x="1296791" y="4835048"/>
            <a:ext cx="1869671"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pic>
        <p:nvPicPr>
          <p:cNvPr id="15" name="图片占位符 1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5103" r="15103"/>
          <a:stretch>
            <a:fillRect/>
          </a:stretch>
        </p:blipFill>
        <p:spPr>
          <a:ln>
            <a:solidFill>
              <a:srgbClr val="1AFFFE"/>
            </a:solidFill>
          </a:ln>
        </p:spPr>
      </p:pic>
      <p:pic>
        <p:nvPicPr>
          <p:cNvPr id="16" name="图片占位符 15"/>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5759" r="5759"/>
          <a:stretch>
            <a:fillRect/>
          </a:stretch>
        </p:blipFill>
        <p:spPr>
          <a:ln>
            <a:solidFill>
              <a:srgbClr val="1AFFFE"/>
            </a:solidFill>
          </a:ln>
        </p:spPr>
      </p:pic>
      <p:pic>
        <p:nvPicPr>
          <p:cNvPr id="17" name="图片占位符 1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8667" r="8667"/>
          <a:stretch>
            <a:fillRect/>
          </a:stretch>
        </p:blipFill>
        <p:spPr>
          <a:ln>
            <a:solidFill>
              <a:srgbClr val="1AFFFE"/>
            </a:solidFill>
          </a:ln>
        </p:spPr>
      </p:pic>
      <p:pic>
        <p:nvPicPr>
          <p:cNvPr id="18" name="图片占位符 17"/>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7922" r="7922"/>
          <a:stretch>
            <a:fillRect/>
          </a:stretch>
        </p:blipFill>
        <p:spPr>
          <a:ln>
            <a:solidFill>
              <a:srgbClr val="1AFFFE"/>
            </a:solidFill>
          </a:ln>
        </p:spPr>
      </p:pic>
    </p:spTree>
    <p:extLst>
      <p:ext uri="{BB962C8B-B14F-4D97-AF65-F5344CB8AC3E}">
        <p14:creationId xmlns:p14="http://schemas.microsoft.com/office/powerpoint/2010/main" val="353269263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p:tgtEl>
                                          <p:spTgt spid="40"/>
                                        </p:tgtEl>
                                        <p:attrNameLst>
                                          <p:attrName>ppt_x</p:attrName>
                                        </p:attrNameLst>
                                      </p:cBhvr>
                                      <p:tavLst>
                                        <p:tav tm="0">
                                          <p:val>
                                            <p:strVal val="#ppt_x-#ppt_w*1.125000"/>
                                          </p:val>
                                        </p:tav>
                                        <p:tav tm="100000">
                                          <p:val>
                                            <p:strVal val="#ppt_x"/>
                                          </p:val>
                                        </p:tav>
                                      </p:tavLst>
                                    </p:anim>
                                    <p:animEffect transition="in" filter="wipe(right)">
                                      <p:cBhvr>
                                        <p:cTn id="12" dur="500"/>
                                        <p:tgtEl>
                                          <p:spTgt spid="40"/>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656"/>
                                        </p:tgtEl>
                                        <p:attrNameLst>
                                          <p:attrName>style.visibility</p:attrName>
                                        </p:attrNameLst>
                                      </p:cBhvr>
                                      <p:to>
                                        <p:strVal val="visible"/>
                                      </p:to>
                                    </p:set>
                                    <p:animEffect transition="in" filter="fade">
                                      <p:cBhvr>
                                        <p:cTn id="40" dur="500"/>
                                        <p:tgtEl>
                                          <p:spTgt spid="656"/>
                                        </p:tgtEl>
                                      </p:cBhvr>
                                    </p:animEffect>
                                  </p:childTnLst>
                                </p:cTn>
                              </p:par>
                              <p:par>
                                <p:cTn id="41" presetID="10" presetClass="entr" presetSubtype="0" fill="hold" nodeType="withEffect">
                                  <p:stCondLst>
                                    <p:cond delay="0"/>
                                  </p:stCondLst>
                                  <p:childTnLst>
                                    <p:set>
                                      <p:cBhvr>
                                        <p:cTn id="42" dur="1" fill="hold">
                                          <p:stCondLst>
                                            <p:cond delay="0"/>
                                          </p:stCondLst>
                                        </p:cTn>
                                        <p:tgtEl>
                                          <p:spTgt spid="657"/>
                                        </p:tgtEl>
                                        <p:attrNameLst>
                                          <p:attrName>style.visibility</p:attrName>
                                        </p:attrNameLst>
                                      </p:cBhvr>
                                      <p:to>
                                        <p:strVal val="visible"/>
                                      </p:to>
                                    </p:set>
                                    <p:animEffect transition="in" filter="fade">
                                      <p:cBhvr>
                                        <p:cTn id="43" dur="500"/>
                                        <p:tgtEl>
                                          <p:spTgt spid="65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92"/>
                                        </p:tgtEl>
                                        <p:attrNameLst>
                                          <p:attrName>style.visibility</p:attrName>
                                        </p:attrNameLst>
                                      </p:cBhvr>
                                      <p:to>
                                        <p:strVal val="visible"/>
                                      </p:to>
                                    </p:set>
                                    <p:animEffect transition="in" filter="fade">
                                      <p:cBhvr>
                                        <p:cTn id="49" dur="500"/>
                                        <p:tgtEl>
                                          <p:spTgt spid="692"/>
                                        </p:tgtEl>
                                      </p:cBhvr>
                                    </p:animEffect>
                                  </p:childTnLst>
                                </p:cTn>
                              </p:par>
                              <p:par>
                                <p:cTn id="50" presetID="10" presetClass="entr" presetSubtype="0" fill="hold" nodeType="withEffect">
                                  <p:stCondLst>
                                    <p:cond delay="0"/>
                                  </p:stCondLst>
                                  <p:childTnLst>
                                    <p:set>
                                      <p:cBhvr>
                                        <p:cTn id="51" dur="1" fill="hold">
                                          <p:stCondLst>
                                            <p:cond delay="0"/>
                                          </p:stCondLst>
                                        </p:cTn>
                                        <p:tgtEl>
                                          <p:spTgt spid="695"/>
                                        </p:tgtEl>
                                        <p:attrNameLst>
                                          <p:attrName>style.visibility</p:attrName>
                                        </p:attrNameLst>
                                      </p:cBhvr>
                                      <p:to>
                                        <p:strVal val="visible"/>
                                      </p:to>
                                    </p:set>
                                    <p:animEffect transition="in" filter="fade">
                                      <p:cBhvr>
                                        <p:cTn id="52" dur="500"/>
                                        <p:tgtEl>
                                          <p:spTgt spid="69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1"/>
                                        </p:tgtEl>
                                        <p:attrNameLst>
                                          <p:attrName>style.visibility</p:attrName>
                                        </p:attrNameLst>
                                      </p:cBhvr>
                                      <p:to>
                                        <p:strVal val="visible"/>
                                      </p:to>
                                    </p:set>
                                    <p:animEffect transition="in" filter="fade">
                                      <p:cBhvr>
                                        <p:cTn id="55" dur="500"/>
                                        <p:tgtEl>
                                          <p:spTgt spid="70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07"/>
                                        </p:tgtEl>
                                        <p:attrNameLst>
                                          <p:attrName>style.visibility</p:attrName>
                                        </p:attrNameLst>
                                      </p:cBhvr>
                                      <p:to>
                                        <p:strVal val="visible"/>
                                      </p:to>
                                    </p:set>
                                    <p:animEffect transition="in" filter="fade">
                                      <p:cBhvr>
                                        <p:cTn id="58" dur="500"/>
                                        <p:tgtEl>
                                          <p:spTgt spid="70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92" grpId="0" animBg="1"/>
      <p:bldP spid="701" grpId="0" animBg="1"/>
      <p:bldP spid="707" grpId="0" animBg="1"/>
      <p:bldP spid="39" grpId="0"/>
      <p:bldP spid="43" grpId="0" animBg="1"/>
      <p:bldP spid="44" grpId="0"/>
      <p:bldP spid="45" grpId="0"/>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189439" y="1757916"/>
            <a:ext cx="5545192" cy="683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grpSp>
        <p:nvGrpSpPr>
          <p:cNvPr id="42" name="组合 41"/>
          <p:cNvGrpSpPr/>
          <p:nvPr/>
        </p:nvGrpSpPr>
        <p:grpSpPr>
          <a:xfrm>
            <a:off x="1019856" y="332705"/>
            <a:ext cx="6057900" cy="739494"/>
            <a:chOff x="1524000" y="400931"/>
            <a:chExt cx="6057900" cy="739494"/>
          </a:xfrm>
        </p:grpSpPr>
        <p:sp>
          <p:nvSpPr>
            <p:cNvPr id="43" name="文本框 42"/>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44" name="文本框 43"/>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45" name="矩形 44"/>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199202" y="2738978"/>
            <a:ext cx="5560313" cy="523435"/>
            <a:chOff x="1199202" y="2738978"/>
            <a:chExt cx="5560313" cy="523435"/>
          </a:xfrm>
        </p:grpSpPr>
        <p:grpSp>
          <p:nvGrpSpPr>
            <p:cNvPr id="2" name="组合 1"/>
            <p:cNvGrpSpPr>
              <a:grpSpLocks/>
            </p:cNvGrpSpPr>
            <p:nvPr/>
          </p:nvGrpSpPr>
          <p:grpSpPr bwMode="auto">
            <a:xfrm>
              <a:off x="1199202" y="2738978"/>
              <a:ext cx="5535428" cy="523435"/>
              <a:chOff x="1377037" y="2427431"/>
              <a:chExt cx="6264094" cy="592310"/>
            </a:xfrm>
          </p:grpSpPr>
          <p:grpSp>
            <p:nvGrpSpPr>
              <p:cNvPr id="3" name="组合 3"/>
              <p:cNvGrpSpPr>
                <a:grpSpLocks/>
              </p:cNvGrpSpPr>
              <p:nvPr/>
            </p:nvGrpSpPr>
            <p:grpSpPr bwMode="auto">
              <a:xfrm>
                <a:off x="1377037" y="2427431"/>
                <a:ext cx="6264094" cy="592310"/>
                <a:chOff x="1308846" y="2427430"/>
                <a:chExt cx="6559848" cy="620275"/>
              </a:xfrm>
            </p:grpSpPr>
            <p:sp>
              <p:nvSpPr>
                <p:cNvPr id="8" name="对角圆角矩形 7"/>
                <p:cNvSpPr/>
                <p:nvPr/>
              </p:nvSpPr>
              <p:spPr>
                <a:xfrm>
                  <a:off x="1605186" y="2448846"/>
                  <a:ext cx="6263508" cy="598859"/>
                </a:xfrm>
                <a:prstGeom prst="round2DiagRect">
                  <a:avLst>
                    <a:gd name="adj1" fmla="val 50000"/>
                    <a:gd name="adj2" fmla="val 0"/>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schemeClr val="tx1"/>
                    </a:solidFill>
                    <a:ea typeface="创艺简细圆" pitchFamily="2" charset="-122"/>
                  </a:endParaRPr>
                </a:p>
              </p:txBody>
            </p:sp>
            <p:sp>
              <p:nvSpPr>
                <p:cNvPr id="7" name="타원 53"/>
                <p:cNvSpPr/>
                <p:nvPr/>
              </p:nvSpPr>
              <p:spPr>
                <a:xfrm>
                  <a:off x="1308846" y="2427430"/>
                  <a:ext cx="598370" cy="598558"/>
                </a:xfrm>
                <a:prstGeom prst="ellipse">
                  <a:avLst/>
                </a:prstGeom>
                <a:solidFill>
                  <a:schemeClr val="bg1"/>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ko-KR" altLang="en-US">
                    <a:solidFill>
                      <a:schemeClr val="tx1"/>
                    </a:solidFill>
                  </a:endParaRPr>
                </a:p>
              </p:txBody>
            </p:sp>
          </p:grpSp>
          <p:sp>
            <p:nvSpPr>
              <p:cNvPr id="5" name="TextBox 58"/>
              <p:cNvSpPr txBox="1">
                <a:spLocks noChangeArrowheads="1"/>
              </p:cNvSpPr>
              <p:nvPr/>
            </p:nvSpPr>
            <p:spPr bwMode="auto">
              <a:xfrm>
                <a:off x="1499151" y="2485559"/>
                <a:ext cx="385694" cy="41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r>
                  <a:rPr lang="en-US" altLang="zh-CN" dirty="0">
                    <a:latin typeface="Arial" pitchFamily="34" charset="0"/>
                    <a:ea typeface="创艺简细圆" pitchFamily="2" charset="-122"/>
                    <a:cs typeface="Arial" pitchFamily="34" charset="0"/>
                  </a:rPr>
                  <a:t>1</a:t>
                </a:r>
                <a:endParaRPr lang="en-US" altLang="ko-KR" dirty="0">
                  <a:latin typeface="Arial" pitchFamily="34" charset="0"/>
                  <a:ea typeface="创艺简细圆" pitchFamily="2" charset="-122"/>
                </a:endParaRPr>
              </a:p>
            </p:txBody>
          </p:sp>
        </p:grpSp>
        <p:sp>
          <p:nvSpPr>
            <p:cNvPr id="46" name="矩形 45"/>
            <p:cNvSpPr/>
            <p:nvPr/>
          </p:nvSpPr>
          <p:spPr>
            <a:xfrm>
              <a:off x="1774149" y="2801793"/>
              <a:ext cx="4985366" cy="3877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Arial"/>
                  <a:ea typeface="微软雅黑"/>
                  <a:cs typeface="+mn-cs"/>
                </a:rPr>
                <a:t>用户可以在投影仪或者计算机上进行演示也可以</a:t>
              </a:r>
            </a:p>
          </p:txBody>
        </p:sp>
      </p:grpSp>
      <p:grpSp>
        <p:nvGrpSpPr>
          <p:cNvPr id="23" name="组合 22"/>
          <p:cNvGrpSpPr/>
          <p:nvPr/>
        </p:nvGrpSpPr>
        <p:grpSpPr>
          <a:xfrm>
            <a:off x="1223502" y="3558041"/>
            <a:ext cx="5536013" cy="510721"/>
            <a:chOff x="1223502" y="3558041"/>
            <a:chExt cx="5536013" cy="510721"/>
          </a:xfrm>
        </p:grpSpPr>
        <p:grpSp>
          <p:nvGrpSpPr>
            <p:cNvPr id="27" name="组合 26"/>
            <p:cNvGrpSpPr>
              <a:grpSpLocks/>
            </p:cNvGrpSpPr>
            <p:nvPr/>
          </p:nvGrpSpPr>
          <p:grpSpPr bwMode="auto">
            <a:xfrm>
              <a:off x="1223502" y="3558041"/>
              <a:ext cx="5492471" cy="510721"/>
              <a:chOff x="1377037" y="3358763"/>
              <a:chExt cx="6215482" cy="577923"/>
            </a:xfrm>
          </p:grpSpPr>
          <p:grpSp>
            <p:nvGrpSpPr>
              <p:cNvPr id="28" name="组合 4"/>
              <p:cNvGrpSpPr>
                <a:grpSpLocks/>
              </p:cNvGrpSpPr>
              <p:nvPr/>
            </p:nvGrpSpPr>
            <p:grpSpPr bwMode="auto">
              <a:xfrm>
                <a:off x="1377037" y="3358763"/>
                <a:ext cx="6215482" cy="577923"/>
                <a:chOff x="1308846" y="3358763"/>
                <a:chExt cx="6508940" cy="605209"/>
              </a:xfrm>
            </p:grpSpPr>
            <p:sp>
              <p:nvSpPr>
                <p:cNvPr id="33" name="对角圆角矩形 32"/>
                <p:cNvSpPr/>
                <p:nvPr/>
              </p:nvSpPr>
              <p:spPr>
                <a:xfrm>
                  <a:off x="1554278" y="3365113"/>
                  <a:ext cx="6263508" cy="598859"/>
                </a:xfrm>
                <a:prstGeom prst="round2DiagRect">
                  <a:avLst>
                    <a:gd name="adj1" fmla="val 50000"/>
                    <a:gd name="adj2" fmla="val 0"/>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endParaRPr lang="zh-CN" altLang="en-US">
                    <a:solidFill>
                      <a:schemeClr val="tx1"/>
                    </a:solidFill>
                    <a:ea typeface="创艺简细圆" pitchFamily="2" charset="-122"/>
                  </a:endParaRPr>
                </a:p>
              </p:txBody>
            </p:sp>
            <p:sp>
              <p:nvSpPr>
                <p:cNvPr id="32" name="타원 53"/>
                <p:cNvSpPr/>
                <p:nvPr/>
              </p:nvSpPr>
              <p:spPr>
                <a:xfrm>
                  <a:off x="1308846" y="3358763"/>
                  <a:ext cx="598370" cy="598558"/>
                </a:xfrm>
                <a:prstGeom prst="ellipse">
                  <a:avLst/>
                </a:prstGeom>
                <a:solidFill>
                  <a:schemeClr val="bg1"/>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endParaRPr lang="ko-KR" altLang="en-US">
                    <a:solidFill>
                      <a:schemeClr val="tx1"/>
                    </a:solidFill>
                  </a:endParaRPr>
                </a:p>
              </p:txBody>
            </p:sp>
          </p:grpSp>
          <p:sp>
            <p:nvSpPr>
              <p:cNvPr id="30" name="TextBox 111"/>
              <p:cNvSpPr txBox="1">
                <a:spLocks noChangeArrowheads="1"/>
              </p:cNvSpPr>
              <p:nvPr/>
            </p:nvSpPr>
            <p:spPr bwMode="auto">
              <a:xfrm>
                <a:off x="1499151" y="3416892"/>
                <a:ext cx="385693" cy="41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r>
                  <a:rPr lang="en-US" altLang="zh-CN">
                    <a:latin typeface="Arial" pitchFamily="34" charset="0"/>
                    <a:ea typeface="创艺简细圆" pitchFamily="2" charset="-122"/>
                    <a:cs typeface="Arial" pitchFamily="34" charset="0"/>
                  </a:rPr>
                  <a:t>2</a:t>
                </a:r>
                <a:endParaRPr lang="en-US" altLang="ko-KR">
                  <a:latin typeface="Arial" pitchFamily="34" charset="0"/>
                  <a:ea typeface="创艺简细圆" pitchFamily="2" charset="-122"/>
                </a:endParaRPr>
              </a:p>
            </p:txBody>
          </p:sp>
        </p:grpSp>
        <p:sp>
          <p:nvSpPr>
            <p:cNvPr id="47" name="矩形 46"/>
            <p:cNvSpPr/>
            <p:nvPr/>
          </p:nvSpPr>
          <p:spPr>
            <a:xfrm>
              <a:off x="1774149" y="3595464"/>
              <a:ext cx="4985366" cy="3877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Arial"/>
                  <a:ea typeface="微软雅黑"/>
                  <a:cs typeface="+mn-cs"/>
                </a:rPr>
                <a:t>用户可以在投影仪或者计算机上进行演示也可以</a:t>
              </a:r>
            </a:p>
          </p:txBody>
        </p:sp>
      </p:grpSp>
      <p:grpSp>
        <p:nvGrpSpPr>
          <p:cNvPr id="26" name="组合 25"/>
          <p:cNvGrpSpPr/>
          <p:nvPr/>
        </p:nvGrpSpPr>
        <p:grpSpPr>
          <a:xfrm>
            <a:off x="1223502" y="4366078"/>
            <a:ext cx="5536013" cy="510721"/>
            <a:chOff x="1223502" y="4366078"/>
            <a:chExt cx="5536013" cy="510721"/>
          </a:xfrm>
        </p:grpSpPr>
        <p:grpSp>
          <p:nvGrpSpPr>
            <p:cNvPr id="19" name="组合 18"/>
            <p:cNvGrpSpPr>
              <a:grpSpLocks/>
            </p:cNvGrpSpPr>
            <p:nvPr/>
          </p:nvGrpSpPr>
          <p:grpSpPr bwMode="auto">
            <a:xfrm>
              <a:off x="1223502" y="4366078"/>
              <a:ext cx="5492471" cy="510721"/>
              <a:chOff x="1377037" y="4290096"/>
              <a:chExt cx="6215482" cy="577923"/>
            </a:xfrm>
          </p:grpSpPr>
          <p:grpSp>
            <p:nvGrpSpPr>
              <p:cNvPr id="20" name="组合 5"/>
              <p:cNvGrpSpPr>
                <a:grpSpLocks/>
              </p:cNvGrpSpPr>
              <p:nvPr/>
            </p:nvGrpSpPr>
            <p:grpSpPr bwMode="auto">
              <a:xfrm>
                <a:off x="1377037" y="4290096"/>
                <a:ext cx="6215482" cy="577923"/>
                <a:chOff x="1308846" y="4290096"/>
                <a:chExt cx="6508940" cy="605209"/>
              </a:xfrm>
            </p:grpSpPr>
            <p:sp>
              <p:nvSpPr>
                <p:cNvPr id="25" name="对角圆角矩形 24"/>
                <p:cNvSpPr/>
                <p:nvPr/>
              </p:nvSpPr>
              <p:spPr>
                <a:xfrm>
                  <a:off x="1554278" y="4296446"/>
                  <a:ext cx="6263508" cy="598859"/>
                </a:xfrm>
                <a:prstGeom prst="round2DiagRect">
                  <a:avLst>
                    <a:gd name="adj1" fmla="val 50000"/>
                    <a:gd name="adj2" fmla="val 0"/>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endParaRPr lang="zh-CN" altLang="en-US">
                    <a:solidFill>
                      <a:schemeClr val="tx1"/>
                    </a:solidFill>
                    <a:ea typeface="创艺简细圆" pitchFamily="2" charset="-122"/>
                  </a:endParaRPr>
                </a:p>
              </p:txBody>
            </p:sp>
            <p:sp>
              <p:nvSpPr>
                <p:cNvPr id="24" name="타원 53"/>
                <p:cNvSpPr/>
                <p:nvPr/>
              </p:nvSpPr>
              <p:spPr>
                <a:xfrm>
                  <a:off x="1308846" y="4290096"/>
                  <a:ext cx="598370" cy="598558"/>
                </a:xfrm>
                <a:prstGeom prst="ellipse">
                  <a:avLst/>
                </a:prstGeom>
                <a:solidFill>
                  <a:schemeClr val="bg1"/>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endParaRPr lang="ko-KR" altLang="en-US">
                    <a:solidFill>
                      <a:schemeClr val="tx1"/>
                    </a:solidFill>
                  </a:endParaRPr>
                </a:p>
              </p:txBody>
            </p:sp>
          </p:grpSp>
          <p:sp>
            <p:nvSpPr>
              <p:cNvPr id="22" name="TextBox 121"/>
              <p:cNvSpPr txBox="1">
                <a:spLocks noChangeArrowheads="1"/>
              </p:cNvSpPr>
              <p:nvPr/>
            </p:nvSpPr>
            <p:spPr bwMode="auto">
              <a:xfrm>
                <a:off x="1499151" y="4348225"/>
                <a:ext cx="385693" cy="41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r>
                  <a:rPr lang="en-US" altLang="zh-CN">
                    <a:latin typeface="Arial" pitchFamily="34" charset="0"/>
                    <a:ea typeface="创艺简细圆" pitchFamily="2" charset="-122"/>
                    <a:cs typeface="Arial" pitchFamily="34" charset="0"/>
                  </a:rPr>
                  <a:t>3</a:t>
                </a:r>
                <a:endParaRPr lang="en-US" altLang="ko-KR">
                  <a:latin typeface="Arial" pitchFamily="34" charset="0"/>
                  <a:ea typeface="创艺简细圆" pitchFamily="2" charset="-122"/>
                </a:endParaRPr>
              </a:p>
            </p:txBody>
          </p:sp>
        </p:grpSp>
        <p:sp>
          <p:nvSpPr>
            <p:cNvPr id="48" name="矩形 47"/>
            <p:cNvSpPr/>
            <p:nvPr/>
          </p:nvSpPr>
          <p:spPr>
            <a:xfrm>
              <a:off x="1774149" y="4422495"/>
              <a:ext cx="4985366" cy="3877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Arial"/>
                  <a:ea typeface="微软雅黑"/>
                  <a:cs typeface="+mn-cs"/>
                </a:rPr>
                <a:t>用户可以在投影仪或者计算机上进行演示也可以</a:t>
              </a:r>
            </a:p>
          </p:txBody>
        </p:sp>
      </p:grpSp>
      <p:grpSp>
        <p:nvGrpSpPr>
          <p:cNvPr id="50" name="组合 49"/>
          <p:cNvGrpSpPr/>
          <p:nvPr/>
        </p:nvGrpSpPr>
        <p:grpSpPr>
          <a:xfrm>
            <a:off x="1223502" y="5224919"/>
            <a:ext cx="5536013" cy="510722"/>
            <a:chOff x="1223502" y="5224919"/>
            <a:chExt cx="5536013" cy="510722"/>
          </a:xfrm>
        </p:grpSpPr>
        <p:grpSp>
          <p:nvGrpSpPr>
            <p:cNvPr id="11" name="组合 10"/>
            <p:cNvGrpSpPr>
              <a:grpSpLocks/>
            </p:cNvGrpSpPr>
            <p:nvPr/>
          </p:nvGrpSpPr>
          <p:grpSpPr bwMode="auto">
            <a:xfrm>
              <a:off x="1223502" y="5224919"/>
              <a:ext cx="5492471" cy="510722"/>
              <a:chOff x="1377037" y="5221430"/>
              <a:chExt cx="6215482" cy="577924"/>
            </a:xfrm>
          </p:grpSpPr>
          <p:grpSp>
            <p:nvGrpSpPr>
              <p:cNvPr id="12" name="组合 6"/>
              <p:cNvGrpSpPr>
                <a:grpSpLocks/>
              </p:cNvGrpSpPr>
              <p:nvPr/>
            </p:nvGrpSpPr>
            <p:grpSpPr bwMode="auto">
              <a:xfrm>
                <a:off x="1377037" y="5221430"/>
                <a:ext cx="6215482" cy="577924"/>
                <a:chOff x="1308846" y="5221430"/>
                <a:chExt cx="6508940" cy="605210"/>
              </a:xfrm>
            </p:grpSpPr>
            <p:sp>
              <p:nvSpPr>
                <p:cNvPr id="17" name="对角圆角矩形 16"/>
                <p:cNvSpPr/>
                <p:nvPr/>
              </p:nvSpPr>
              <p:spPr bwMode="auto">
                <a:xfrm>
                  <a:off x="1554842" y="5228081"/>
                  <a:ext cx="6262944" cy="598559"/>
                </a:xfrm>
                <a:prstGeom prst="round2DiagRect">
                  <a:avLst>
                    <a:gd name="adj1" fmla="val 50000"/>
                    <a:gd name="adj2" fmla="val 0"/>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endParaRPr lang="zh-CN" altLang="en-US">
                    <a:solidFill>
                      <a:schemeClr val="tx1"/>
                    </a:solidFill>
                    <a:ea typeface="创艺简细圆" pitchFamily="2" charset="-122"/>
                  </a:endParaRPr>
                </a:p>
              </p:txBody>
            </p:sp>
            <p:sp>
              <p:nvSpPr>
                <p:cNvPr id="16" name="타원 53"/>
                <p:cNvSpPr/>
                <p:nvPr/>
              </p:nvSpPr>
              <p:spPr>
                <a:xfrm>
                  <a:off x="1308846" y="5221430"/>
                  <a:ext cx="598370" cy="598558"/>
                </a:xfrm>
                <a:prstGeom prst="ellipse">
                  <a:avLst/>
                </a:prstGeom>
                <a:solidFill>
                  <a:schemeClr val="bg1"/>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endParaRPr lang="ko-KR" altLang="en-US">
                    <a:solidFill>
                      <a:schemeClr val="tx1"/>
                    </a:solidFill>
                  </a:endParaRPr>
                </a:p>
              </p:txBody>
            </p:sp>
          </p:grpSp>
          <p:sp>
            <p:nvSpPr>
              <p:cNvPr id="14" name="TextBox 131"/>
              <p:cNvSpPr txBox="1">
                <a:spLocks noChangeArrowheads="1"/>
              </p:cNvSpPr>
              <p:nvPr/>
            </p:nvSpPr>
            <p:spPr bwMode="auto">
              <a:xfrm>
                <a:off x="1499151" y="5279559"/>
                <a:ext cx="385693" cy="41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r>
                  <a:rPr lang="en-US" altLang="zh-CN">
                    <a:latin typeface="Arial" pitchFamily="34" charset="0"/>
                    <a:ea typeface="创艺简细圆" pitchFamily="2" charset="-122"/>
                    <a:cs typeface="Arial" pitchFamily="34" charset="0"/>
                  </a:rPr>
                  <a:t>4</a:t>
                </a:r>
                <a:endParaRPr lang="en-US" altLang="ko-KR">
                  <a:latin typeface="Arial" pitchFamily="34" charset="0"/>
                  <a:ea typeface="创艺简细圆" pitchFamily="2" charset="-122"/>
                </a:endParaRPr>
              </a:p>
            </p:txBody>
          </p:sp>
        </p:grpSp>
        <p:sp>
          <p:nvSpPr>
            <p:cNvPr id="49" name="矩形 48"/>
            <p:cNvSpPr/>
            <p:nvPr/>
          </p:nvSpPr>
          <p:spPr>
            <a:xfrm>
              <a:off x="1774149" y="5291654"/>
              <a:ext cx="4985366" cy="3877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effectLst/>
                  <a:uLnTx/>
                  <a:uFillTx/>
                  <a:latin typeface="Arial"/>
                  <a:ea typeface="微软雅黑"/>
                  <a:cs typeface="+mn-cs"/>
                </a:rPr>
                <a:t>用户可以在投影仪或者计算机上进行演示也可以</a:t>
              </a:r>
            </a:p>
          </p:txBody>
        </p:sp>
      </p:grpSp>
      <p:pic>
        <p:nvPicPr>
          <p:cNvPr id="15" name="图片占位符 1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497" r="16497"/>
          <a:stretch>
            <a:fillRect/>
          </a:stretch>
        </p:blipFill>
        <p:spPr/>
      </p:pic>
    </p:spTree>
    <p:extLst>
      <p:ext uri="{BB962C8B-B14F-4D97-AF65-F5344CB8AC3E}">
        <p14:creationId xmlns:p14="http://schemas.microsoft.com/office/powerpoint/2010/main" val="104205887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p:tgtEl>
                                          <p:spTgt spid="42"/>
                                        </p:tgtEl>
                                        <p:attrNameLst>
                                          <p:attrName>ppt_x</p:attrName>
                                        </p:attrNameLst>
                                      </p:cBhvr>
                                      <p:tavLst>
                                        <p:tav tm="0">
                                          <p:val>
                                            <p:strVal val="#ppt_x-#ppt_w*1.125000"/>
                                          </p:val>
                                        </p:tav>
                                        <p:tav tm="100000">
                                          <p:val>
                                            <p:strVal val="#ppt_x"/>
                                          </p:val>
                                        </p:tav>
                                      </p:tavLst>
                                    </p:anim>
                                    <p:animEffect transition="in" filter="wipe(right)">
                                      <p:cBhvr>
                                        <p:cTn id="12" dur="500"/>
                                        <p:tgtEl>
                                          <p:spTgt spid="42"/>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 calcmode="lin" valueType="num">
                                      <p:cBhvr additive="base">
                                        <p:cTn id="16" dur="500" fill="hold"/>
                                        <p:tgtEl>
                                          <p:spTgt spid="40"/>
                                        </p:tgtEl>
                                        <p:attrNameLst>
                                          <p:attrName>ppt_x</p:attrName>
                                        </p:attrNameLst>
                                      </p:cBhvr>
                                      <p:tavLst>
                                        <p:tav tm="0">
                                          <p:val>
                                            <p:strVal val="1+#ppt_w/2"/>
                                          </p:val>
                                        </p:tav>
                                        <p:tav tm="100000">
                                          <p:val>
                                            <p:strVal val="#ppt_x"/>
                                          </p:val>
                                        </p:tav>
                                      </p:tavLst>
                                    </p:anim>
                                    <p:anim calcmode="lin" valueType="num">
                                      <p:cBhvr additive="base">
                                        <p:cTn id="17" dur="500" fill="hold"/>
                                        <p:tgtEl>
                                          <p:spTgt spid="4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ppt_x"/>
                                          </p:val>
                                        </p:tav>
                                        <p:tav tm="100000">
                                          <p:val>
                                            <p:strVal val="#ppt_x"/>
                                          </p:val>
                                        </p:tav>
                                      </p:tavLst>
                                    </p:anim>
                                    <p:anim calcmode="lin" valueType="num">
                                      <p:cBhvr additive="base">
                                        <p:cTn id="3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14607" y="2158989"/>
            <a:ext cx="4502801" cy="1365694"/>
            <a:chOff x="1214607" y="2158989"/>
            <a:chExt cx="4502801" cy="1365694"/>
          </a:xfrm>
        </p:grpSpPr>
        <p:grpSp>
          <p:nvGrpSpPr>
            <p:cNvPr id="81" name="组合 80"/>
            <p:cNvGrpSpPr/>
            <p:nvPr/>
          </p:nvGrpSpPr>
          <p:grpSpPr>
            <a:xfrm>
              <a:off x="1214607" y="2230253"/>
              <a:ext cx="4502800" cy="821308"/>
              <a:chOff x="2060170" y="2730767"/>
              <a:chExt cx="4504428" cy="821308"/>
            </a:xfrm>
          </p:grpSpPr>
          <p:sp>
            <p:nvSpPr>
              <p:cNvPr id="3" name="椭圆 2"/>
              <p:cNvSpPr/>
              <p:nvPr/>
            </p:nvSpPr>
            <p:spPr bwMode="auto">
              <a:xfrm>
                <a:off x="2060170" y="2730767"/>
                <a:ext cx="821576" cy="821308"/>
              </a:xfrm>
              <a:prstGeom prst="ellipse">
                <a:avLst/>
              </a:prstGeom>
              <a:noFill/>
              <a:ln w="19050">
                <a:solidFill>
                  <a:srgbClr val="1AFFFE"/>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endParaRPr>
              </a:p>
            </p:txBody>
          </p:sp>
          <p:cxnSp>
            <p:nvCxnSpPr>
              <p:cNvPr id="7" name="直接连接符 6"/>
              <p:cNvCxnSpPr/>
              <p:nvPr/>
            </p:nvCxnSpPr>
            <p:spPr bwMode="auto">
              <a:xfrm>
                <a:off x="3035933" y="3110127"/>
                <a:ext cx="3528665" cy="0"/>
              </a:xfrm>
              <a:prstGeom prst="line">
                <a:avLst/>
              </a:prstGeom>
              <a:ln>
                <a:solidFill>
                  <a:srgbClr val="30CAC6"/>
                </a:solidFill>
              </a:ln>
              <a:effectLst/>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2296615" y="2904113"/>
                <a:ext cx="426077" cy="588916"/>
                <a:chOff x="7963002" y="2195280"/>
                <a:chExt cx="512537" cy="708420"/>
              </a:xfrm>
            </p:grpSpPr>
            <p:sp>
              <p:nvSpPr>
                <p:cNvPr id="45" name="任意多边形 44"/>
                <p:cNvSpPr/>
                <p:nvPr/>
              </p:nvSpPr>
              <p:spPr>
                <a:xfrm rot="17795127">
                  <a:off x="7865061" y="2293221"/>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46" name="椭圆 45"/>
                <p:cNvSpPr/>
                <p:nvPr/>
              </p:nvSpPr>
              <p:spPr>
                <a:xfrm>
                  <a:off x="8110111" y="228379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50" name="组合 49"/>
            <p:cNvGrpSpPr/>
            <p:nvPr/>
          </p:nvGrpSpPr>
          <p:grpSpPr>
            <a:xfrm>
              <a:off x="2162984" y="2158989"/>
              <a:ext cx="3554424" cy="1365694"/>
              <a:chOff x="874713" y="3267132"/>
              <a:chExt cx="3554424" cy="1365694"/>
            </a:xfrm>
          </p:grpSpPr>
          <p:sp>
            <p:nvSpPr>
              <p:cNvPr id="51" name="矩形 50"/>
              <p:cNvSpPr/>
              <p:nvPr/>
            </p:nvSpPr>
            <p:spPr>
              <a:xfrm>
                <a:off x="874713" y="3764896"/>
                <a:ext cx="355442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52" name="矩形 51"/>
              <p:cNvSpPr/>
              <p:nvPr/>
            </p:nvSpPr>
            <p:spPr>
              <a:xfrm>
                <a:off x="874713" y="3267132"/>
                <a:ext cx="2241974" cy="42986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53" name="组合 52"/>
          <p:cNvGrpSpPr/>
          <p:nvPr/>
        </p:nvGrpSpPr>
        <p:grpSpPr>
          <a:xfrm>
            <a:off x="1019856" y="332705"/>
            <a:ext cx="6057900" cy="739494"/>
            <a:chOff x="1524000" y="400931"/>
            <a:chExt cx="6057900" cy="739494"/>
          </a:xfrm>
        </p:grpSpPr>
        <p:sp>
          <p:nvSpPr>
            <p:cNvPr id="54" name="文本框 53"/>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55" name="文本框 54"/>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56" name="矩形 55"/>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6338150" y="2158989"/>
            <a:ext cx="4502801" cy="1365694"/>
            <a:chOff x="1214607" y="2158989"/>
            <a:chExt cx="4502801" cy="1365694"/>
          </a:xfrm>
        </p:grpSpPr>
        <p:grpSp>
          <p:nvGrpSpPr>
            <p:cNvPr id="58" name="组合 57"/>
            <p:cNvGrpSpPr/>
            <p:nvPr/>
          </p:nvGrpSpPr>
          <p:grpSpPr>
            <a:xfrm>
              <a:off x="1214607" y="2230253"/>
              <a:ext cx="4502800" cy="821308"/>
              <a:chOff x="2060170" y="2730767"/>
              <a:chExt cx="4504428" cy="821308"/>
            </a:xfrm>
          </p:grpSpPr>
          <p:sp>
            <p:nvSpPr>
              <p:cNvPr id="62" name="椭圆 61"/>
              <p:cNvSpPr/>
              <p:nvPr/>
            </p:nvSpPr>
            <p:spPr bwMode="auto">
              <a:xfrm>
                <a:off x="2060170" y="2730767"/>
                <a:ext cx="821576" cy="821308"/>
              </a:xfrm>
              <a:prstGeom prst="ellipse">
                <a:avLst/>
              </a:prstGeom>
              <a:noFill/>
              <a:ln w="19050">
                <a:solidFill>
                  <a:srgbClr val="1AFFFE"/>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endParaRPr>
              </a:p>
            </p:txBody>
          </p:sp>
          <p:cxnSp>
            <p:nvCxnSpPr>
              <p:cNvPr id="63" name="直接连接符 62"/>
              <p:cNvCxnSpPr/>
              <p:nvPr/>
            </p:nvCxnSpPr>
            <p:spPr bwMode="auto">
              <a:xfrm>
                <a:off x="3035933" y="3110127"/>
                <a:ext cx="3528665" cy="0"/>
              </a:xfrm>
              <a:prstGeom prst="line">
                <a:avLst/>
              </a:prstGeom>
              <a:ln>
                <a:solidFill>
                  <a:srgbClr val="30CAC6"/>
                </a:solidFill>
              </a:ln>
              <a:effectLst/>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2296615" y="2904113"/>
                <a:ext cx="426077" cy="588916"/>
                <a:chOff x="7963002" y="2195280"/>
                <a:chExt cx="512537" cy="708420"/>
              </a:xfrm>
            </p:grpSpPr>
            <p:sp>
              <p:nvSpPr>
                <p:cNvPr id="74" name="任意多边形 73"/>
                <p:cNvSpPr/>
                <p:nvPr/>
              </p:nvSpPr>
              <p:spPr>
                <a:xfrm rot="17795127">
                  <a:off x="7865061" y="2293221"/>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75" name="椭圆 74"/>
                <p:cNvSpPr/>
                <p:nvPr/>
              </p:nvSpPr>
              <p:spPr>
                <a:xfrm>
                  <a:off x="8110111" y="228379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59" name="组合 58"/>
            <p:cNvGrpSpPr/>
            <p:nvPr/>
          </p:nvGrpSpPr>
          <p:grpSpPr>
            <a:xfrm>
              <a:off x="2162984" y="2158989"/>
              <a:ext cx="3554424" cy="1365694"/>
              <a:chOff x="874713" y="3267132"/>
              <a:chExt cx="3554424" cy="1365694"/>
            </a:xfrm>
          </p:grpSpPr>
          <p:sp>
            <p:nvSpPr>
              <p:cNvPr id="60" name="矩形 59"/>
              <p:cNvSpPr/>
              <p:nvPr/>
            </p:nvSpPr>
            <p:spPr>
              <a:xfrm>
                <a:off x="874713" y="3764896"/>
                <a:ext cx="355442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61" name="矩形 60"/>
              <p:cNvSpPr/>
              <p:nvPr/>
            </p:nvSpPr>
            <p:spPr>
              <a:xfrm>
                <a:off x="874713" y="3267132"/>
                <a:ext cx="2241974" cy="42986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76" name="组合 75"/>
          <p:cNvGrpSpPr/>
          <p:nvPr/>
        </p:nvGrpSpPr>
        <p:grpSpPr>
          <a:xfrm>
            <a:off x="1214607" y="4234531"/>
            <a:ext cx="4502801" cy="1365694"/>
            <a:chOff x="1214607" y="2158989"/>
            <a:chExt cx="4502801" cy="1365694"/>
          </a:xfrm>
        </p:grpSpPr>
        <p:grpSp>
          <p:nvGrpSpPr>
            <p:cNvPr id="85" name="组合 84"/>
            <p:cNvGrpSpPr/>
            <p:nvPr/>
          </p:nvGrpSpPr>
          <p:grpSpPr>
            <a:xfrm>
              <a:off x="1214607" y="2230253"/>
              <a:ext cx="4502800" cy="821308"/>
              <a:chOff x="2060170" y="2730767"/>
              <a:chExt cx="4504428" cy="821308"/>
            </a:xfrm>
          </p:grpSpPr>
          <p:sp>
            <p:nvSpPr>
              <p:cNvPr id="89" name="椭圆 88"/>
              <p:cNvSpPr/>
              <p:nvPr/>
            </p:nvSpPr>
            <p:spPr bwMode="auto">
              <a:xfrm>
                <a:off x="2060170" y="2730767"/>
                <a:ext cx="821576" cy="821308"/>
              </a:xfrm>
              <a:prstGeom prst="ellipse">
                <a:avLst/>
              </a:prstGeom>
              <a:noFill/>
              <a:ln w="19050">
                <a:solidFill>
                  <a:srgbClr val="1AFFFE"/>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endParaRPr>
              </a:p>
            </p:txBody>
          </p:sp>
          <p:cxnSp>
            <p:nvCxnSpPr>
              <p:cNvPr id="90" name="直接连接符 89"/>
              <p:cNvCxnSpPr/>
              <p:nvPr/>
            </p:nvCxnSpPr>
            <p:spPr bwMode="auto">
              <a:xfrm>
                <a:off x="3035933" y="3110127"/>
                <a:ext cx="3528665" cy="0"/>
              </a:xfrm>
              <a:prstGeom prst="line">
                <a:avLst/>
              </a:prstGeom>
              <a:ln>
                <a:solidFill>
                  <a:srgbClr val="30CAC6"/>
                </a:solidFill>
              </a:ln>
              <a:effectLst/>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2296615" y="2904113"/>
                <a:ext cx="426077" cy="588916"/>
                <a:chOff x="7963002" y="2195280"/>
                <a:chExt cx="512537" cy="708420"/>
              </a:xfrm>
            </p:grpSpPr>
            <p:sp>
              <p:nvSpPr>
                <p:cNvPr id="92" name="任意多边形 91"/>
                <p:cNvSpPr/>
                <p:nvPr/>
              </p:nvSpPr>
              <p:spPr>
                <a:xfrm rot="17795127">
                  <a:off x="7865061" y="2293221"/>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93" name="椭圆 92"/>
                <p:cNvSpPr/>
                <p:nvPr/>
              </p:nvSpPr>
              <p:spPr>
                <a:xfrm>
                  <a:off x="8110111" y="228379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86" name="组合 85"/>
            <p:cNvGrpSpPr/>
            <p:nvPr/>
          </p:nvGrpSpPr>
          <p:grpSpPr>
            <a:xfrm>
              <a:off x="2162984" y="2158989"/>
              <a:ext cx="3554424" cy="1365694"/>
              <a:chOff x="874713" y="3267132"/>
              <a:chExt cx="3554424" cy="1365694"/>
            </a:xfrm>
          </p:grpSpPr>
          <p:sp>
            <p:nvSpPr>
              <p:cNvPr id="87" name="矩形 86"/>
              <p:cNvSpPr/>
              <p:nvPr/>
            </p:nvSpPr>
            <p:spPr>
              <a:xfrm>
                <a:off x="874713" y="3764896"/>
                <a:ext cx="355442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88" name="矩形 87"/>
              <p:cNvSpPr/>
              <p:nvPr/>
            </p:nvSpPr>
            <p:spPr>
              <a:xfrm>
                <a:off x="874713" y="3267132"/>
                <a:ext cx="2241974" cy="42986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94" name="组合 93"/>
          <p:cNvGrpSpPr/>
          <p:nvPr/>
        </p:nvGrpSpPr>
        <p:grpSpPr>
          <a:xfrm>
            <a:off x="6338150" y="4234531"/>
            <a:ext cx="4502801" cy="1365694"/>
            <a:chOff x="1214607" y="2158989"/>
            <a:chExt cx="4502801" cy="1365694"/>
          </a:xfrm>
        </p:grpSpPr>
        <p:grpSp>
          <p:nvGrpSpPr>
            <p:cNvPr id="95" name="组合 94"/>
            <p:cNvGrpSpPr/>
            <p:nvPr/>
          </p:nvGrpSpPr>
          <p:grpSpPr>
            <a:xfrm>
              <a:off x="1214607" y="2230253"/>
              <a:ext cx="4502800" cy="821308"/>
              <a:chOff x="2060170" y="2730767"/>
              <a:chExt cx="4504428" cy="821308"/>
            </a:xfrm>
          </p:grpSpPr>
          <p:sp>
            <p:nvSpPr>
              <p:cNvPr id="99" name="椭圆 98"/>
              <p:cNvSpPr/>
              <p:nvPr/>
            </p:nvSpPr>
            <p:spPr bwMode="auto">
              <a:xfrm>
                <a:off x="2060170" y="2730767"/>
                <a:ext cx="821576" cy="821308"/>
              </a:xfrm>
              <a:prstGeom prst="ellipse">
                <a:avLst/>
              </a:prstGeom>
              <a:noFill/>
              <a:ln w="19050">
                <a:solidFill>
                  <a:srgbClr val="1AFFFE"/>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endParaRPr>
              </a:p>
            </p:txBody>
          </p:sp>
          <p:cxnSp>
            <p:nvCxnSpPr>
              <p:cNvPr id="100" name="直接连接符 99"/>
              <p:cNvCxnSpPr/>
              <p:nvPr/>
            </p:nvCxnSpPr>
            <p:spPr bwMode="auto">
              <a:xfrm>
                <a:off x="3035933" y="3110127"/>
                <a:ext cx="3528665" cy="0"/>
              </a:xfrm>
              <a:prstGeom prst="line">
                <a:avLst/>
              </a:prstGeom>
              <a:ln>
                <a:solidFill>
                  <a:srgbClr val="30CAC6"/>
                </a:solidFill>
              </a:ln>
              <a:effectLst/>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296615" y="2904113"/>
                <a:ext cx="426077" cy="588916"/>
                <a:chOff x="7963002" y="2195280"/>
                <a:chExt cx="512537" cy="708420"/>
              </a:xfrm>
            </p:grpSpPr>
            <p:sp>
              <p:nvSpPr>
                <p:cNvPr id="102" name="任意多边形 101"/>
                <p:cNvSpPr/>
                <p:nvPr/>
              </p:nvSpPr>
              <p:spPr>
                <a:xfrm rot="17795127">
                  <a:off x="7865061" y="2293221"/>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103" name="椭圆 102"/>
                <p:cNvSpPr/>
                <p:nvPr/>
              </p:nvSpPr>
              <p:spPr>
                <a:xfrm>
                  <a:off x="8110111" y="228379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96" name="组合 95"/>
            <p:cNvGrpSpPr/>
            <p:nvPr/>
          </p:nvGrpSpPr>
          <p:grpSpPr>
            <a:xfrm>
              <a:off x="2162984" y="2158989"/>
              <a:ext cx="3554424" cy="1365694"/>
              <a:chOff x="874713" y="3267132"/>
              <a:chExt cx="3554424" cy="1365694"/>
            </a:xfrm>
          </p:grpSpPr>
          <p:sp>
            <p:nvSpPr>
              <p:cNvPr id="97" name="矩形 96"/>
              <p:cNvSpPr/>
              <p:nvPr/>
            </p:nvSpPr>
            <p:spPr>
              <a:xfrm>
                <a:off x="874713" y="3764896"/>
                <a:ext cx="355442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98" name="矩形 97"/>
              <p:cNvSpPr/>
              <p:nvPr/>
            </p:nvSpPr>
            <p:spPr>
              <a:xfrm>
                <a:off x="874713" y="3267132"/>
                <a:ext cx="2241974" cy="42986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spTree>
    <p:extLst>
      <p:ext uri="{BB962C8B-B14F-4D97-AF65-F5344CB8AC3E}">
        <p14:creationId xmlns:p14="http://schemas.microsoft.com/office/powerpoint/2010/main" val="18692884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p:tgtEl>
                                          <p:spTgt spid="53"/>
                                        </p:tgtEl>
                                        <p:attrNameLst>
                                          <p:attrName>ppt_x</p:attrName>
                                        </p:attrNameLst>
                                      </p:cBhvr>
                                      <p:tavLst>
                                        <p:tav tm="0">
                                          <p:val>
                                            <p:strVal val="#ppt_x-#ppt_w*1.125000"/>
                                          </p:val>
                                        </p:tav>
                                        <p:tav tm="100000">
                                          <p:val>
                                            <p:strVal val="#ppt_x"/>
                                          </p:val>
                                        </p:tav>
                                      </p:tavLst>
                                    </p:anim>
                                    <p:animEffect transition="in" filter="wipe(right)">
                                      <p:cBhvr>
                                        <p:cTn id="12" dur="500"/>
                                        <p:tgtEl>
                                          <p:spTgt spid="53"/>
                                        </p:tgtEl>
                                      </p:cBhvr>
                                    </p:animEffect>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 calcmode="lin" valueType="num">
                                      <p:cBhvr>
                                        <p:cTn id="18" dur="500" fill="hold"/>
                                        <p:tgtEl>
                                          <p:spTgt spid="4"/>
                                        </p:tgtEl>
                                        <p:attrNameLst>
                                          <p:attrName>style.rotation</p:attrName>
                                        </p:attrNameLst>
                                      </p:cBhvr>
                                      <p:tavLst>
                                        <p:tav tm="0">
                                          <p:val>
                                            <p:fltVal val="360"/>
                                          </p:val>
                                        </p:tav>
                                        <p:tav tm="100000">
                                          <p:val>
                                            <p:fltVal val="0"/>
                                          </p:val>
                                        </p:tav>
                                      </p:tavLst>
                                    </p:anim>
                                    <p:animEffect transition="in" filter="fade">
                                      <p:cBhvr>
                                        <p:cTn id="19" dur="500"/>
                                        <p:tgtEl>
                                          <p:spTgt spid="4"/>
                                        </p:tgtEl>
                                      </p:cBhvr>
                                    </p:animEffect>
                                  </p:childTnLst>
                                </p:cTn>
                              </p:par>
                            </p:childTnLst>
                          </p:cTn>
                        </p:par>
                        <p:par>
                          <p:cTn id="20" fill="hold">
                            <p:stCondLst>
                              <p:cond delay="1500"/>
                            </p:stCondLst>
                            <p:childTnLst>
                              <p:par>
                                <p:cTn id="21" presetID="49" presetClass="entr" presetSubtype="0" decel="100000"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500" fill="hold"/>
                                        <p:tgtEl>
                                          <p:spTgt spid="57"/>
                                        </p:tgtEl>
                                        <p:attrNameLst>
                                          <p:attrName>ppt_w</p:attrName>
                                        </p:attrNameLst>
                                      </p:cBhvr>
                                      <p:tavLst>
                                        <p:tav tm="0">
                                          <p:val>
                                            <p:fltVal val="0"/>
                                          </p:val>
                                        </p:tav>
                                        <p:tav tm="100000">
                                          <p:val>
                                            <p:strVal val="#ppt_w"/>
                                          </p:val>
                                        </p:tav>
                                      </p:tavLst>
                                    </p:anim>
                                    <p:anim calcmode="lin" valueType="num">
                                      <p:cBhvr>
                                        <p:cTn id="24" dur="500" fill="hold"/>
                                        <p:tgtEl>
                                          <p:spTgt spid="57"/>
                                        </p:tgtEl>
                                        <p:attrNameLst>
                                          <p:attrName>ppt_h</p:attrName>
                                        </p:attrNameLst>
                                      </p:cBhvr>
                                      <p:tavLst>
                                        <p:tav tm="0">
                                          <p:val>
                                            <p:fltVal val="0"/>
                                          </p:val>
                                        </p:tav>
                                        <p:tav tm="100000">
                                          <p:val>
                                            <p:strVal val="#ppt_h"/>
                                          </p:val>
                                        </p:tav>
                                      </p:tavLst>
                                    </p:anim>
                                    <p:anim calcmode="lin" valueType="num">
                                      <p:cBhvr>
                                        <p:cTn id="25" dur="500" fill="hold"/>
                                        <p:tgtEl>
                                          <p:spTgt spid="57"/>
                                        </p:tgtEl>
                                        <p:attrNameLst>
                                          <p:attrName>style.rotation</p:attrName>
                                        </p:attrNameLst>
                                      </p:cBhvr>
                                      <p:tavLst>
                                        <p:tav tm="0">
                                          <p:val>
                                            <p:fltVal val="360"/>
                                          </p:val>
                                        </p:tav>
                                        <p:tav tm="100000">
                                          <p:val>
                                            <p:fltVal val="0"/>
                                          </p:val>
                                        </p:tav>
                                      </p:tavLst>
                                    </p:anim>
                                    <p:animEffect transition="in" filter="fade">
                                      <p:cBhvr>
                                        <p:cTn id="26" dur="500"/>
                                        <p:tgtEl>
                                          <p:spTgt spid="57"/>
                                        </p:tgtEl>
                                      </p:cBhvr>
                                    </p:animEffect>
                                  </p:childTnLst>
                                </p:cTn>
                              </p:par>
                            </p:childTnLst>
                          </p:cTn>
                        </p:par>
                        <p:par>
                          <p:cTn id="27" fill="hold">
                            <p:stCondLst>
                              <p:cond delay="2000"/>
                            </p:stCondLst>
                            <p:childTnLst>
                              <p:par>
                                <p:cTn id="28" presetID="49" presetClass="entr" presetSubtype="0" decel="100000" fill="hold" nodeType="afterEffect">
                                  <p:stCondLst>
                                    <p:cond delay="0"/>
                                  </p:stCondLst>
                                  <p:childTnLst>
                                    <p:set>
                                      <p:cBhvr>
                                        <p:cTn id="29" dur="1" fill="hold">
                                          <p:stCondLst>
                                            <p:cond delay="0"/>
                                          </p:stCondLst>
                                        </p:cTn>
                                        <p:tgtEl>
                                          <p:spTgt spid="76"/>
                                        </p:tgtEl>
                                        <p:attrNameLst>
                                          <p:attrName>style.visibility</p:attrName>
                                        </p:attrNameLst>
                                      </p:cBhvr>
                                      <p:to>
                                        <p:strVal val="visible"/>
                                      </p:to>
                                    </p:set>
                                    <p:anim calcmode="lin" valueType="num">
                                      <p:cBhvr>
                                        <p:cTn id="30" dur="500" fill="hold"/>
                                        <p:tgtEl>
                                          <p:spTgt spid="76"/>
                                        </p:tgtEl>
                                        <p:attrNameLst>
                                          <p:attrName>ppt_w</p:attrName>
                                        </p:attrNameLst>
                                      </p:cBhvr>
                                      <p:tavLst>
                                        <p:tav tm="0">
                                          <p:val>
                                            <p:fltVal val="0"/>
                                          </p:val>
                                        </p:tav>
                                        <p:tav tm="100000">
                                          <p:val>
                                            <p:strVal val="#ppt_w"/>
                                          </p:val>
                                        </p:tav>
                                      </p:tavLst>
                                    </p:anim>
                                    <p:anim calcmode="lin" valueType="num">
                                      <p:cBhvr>
                                        <p:cTn id="31" dur="500" fill="hold"/>
                                        <p:tgtEl>
                                          <p:spTgt spid="76"/>
                                        </p:tgtEl>
                                        <p:attrNameLst>
                                          <p:attrName>ppt_h</p:attrName>
                                        </p:attrNameLst>
                                      </p:cBhvr>
                                      <p:tavLst>
                                        <p:tav tm="0">
                                          <p:val>
                                            <p:fltVal val="0"/>
                                          </p:val>
                                        </p:tav>
                                        <p:tav tm="100000">
                                          <p:val>
                                            <p:strVal val="#ppt_h"/>
                                          </p:val>
                                        </p:tav>
                                      </p:tavLst>
                                    </p:anim>
                                    <p:anim calcmode="lin" valueType="num">
                                      <p:cBhvr>
                                        <p:cTn id="32" dur="500" fill="hold"/>
                                        <p:tgtEl>
                                          <p:spTgt spid="76"/>
                                        </p:tgtEl>
                                        <p:attrNameLst>
                                          <p:attrName>style.rotation</p:attrName>
                                        </p:attrNameLst>
                                      </p:cBhvr>
                                      <p:tavLst>
                                        <p:tav tm="0">
                                          <p:val>
                                            <p:fltVal val="360"/>
                                          </p:val>
                                        </p:tav>
                                        <p:tav tm="100000">
                                          <p:val>
                                            <p:fltVal val="0"/>
                                          </p:val>
                                        </p:tav>
                                      </p:tavLst>
                                    </p:anim>
                                    <p:animEffect transition="in" filter="fade">
                                      <p:cBhvr>
                                        <p:cTn id="33" dur="500"/>
                                        <p:tgtEl>
                                          <p:spTgt spid="76"/>
                                        </p:tgtEl>
                                      </p:cBhvr>
                                    </p:animEffect>
                                  </p:childTnLst>
                                </p:cTn>
                              </p:par>
                            </p:childTnLst>
                          </p:cTn>
                        </p:par>
                        <p:par>
                          <p:cTn id="34" fill="hold">
                            <p:stCondLst>
                              <p:cond delay="2500"/>
                            </p:stCondLst>
                            <p:childTnLst>
                              <p:par>
                                <p:cTn id="35" presetID="49" presetClass="entr" presetSubtype="0" decel="100000" fill="hold" nodeType="afterEffect">
                                  <p:stCondLst>
                                    <p:cond delay="0"/>
                                  </p:stCondLst>
                                  <p:childTnLst>
                                    <p:set>
                                      <p:cBhvr>
                                        <p:cTn id="36" dur="1" fill="hold">
                                          <p:stCondLst>
                                            <p:cond delay="0"/>
                                          </p:stCondLst>
                                        </p:cTn>
                                        <p:tgtEl>
                                          <p:spTgt spid="94"/>
                                        </p:tgtEl>
                                        <p:attrNameLst>
                                          <p:attrName>style.visibility</p:attrName>
                                        </p:attrNameLst>
                                      </p:cBhvr>
                                      <p:to>
                                        <p:strVal val="visible"/>
                                      </p:to>
                                    </p:set>
                                    <p:anim calcmode="lin" valueType="num">
                                      <p:cBhvr>
                                        <p:cTn id="37" dur="500" fill="hold"/>
                                        <p:tgtEl>
                                          <p:spTgt spid="94"/>
                                        </p:tgtEl>
                                        <p:attrNameLst>
                                          <p:attrName>ppt_w</p:attrName>
                                        </p:attrNameLst>
                                      </p:cBhvr>
                                      <p:tavLst>
                                        <p:tav tm="0">
                                          <p:val>
                                            <p:fltVal val="0"/>
                                          </p:val>
                                        </p:tav>
                                        <p:tav tm="100000">
                                          <p:val>
                                            <p:strVal val="#ppt_w"/>
                                          </p:val>
                                        </p:tav>
                                      </p:tavLst>
                                    </p:anim>
                                    <p:anim calcmode="lin" valueType="num">
                                      <p:cBhvr>
                                        <p:cTn id="38" dur="500" fill="hold"/>
                                        <p:tgtEl>
                                          <p:spTgt spid="94"/>
                                        </p:tgtEl>
                                        <p:attrNameLst>
                                          <p:attrName>ppt_h</p:attrName>
                                        </p:attrNameLst>
                                      </p:cBhvr>
                                      <p:tavLst>
                                        <p:tav tm="0">
                                          <p:val>
                                            <p:fltVal val="0"/>
                                          </p:val>
                                        </p:tav>
                                        <p:tav tm="100000">
                                          <p:val>
                                            <p:strVal val="#ppt_h"/>
                                          </p:val>
                                        </p:tav>
                                      </p:tavLst>
                                    </p:anim>
                                    <p:anim calcmode="lin" valueType="num">
                                      <p:cBhvr>
                                        <p:cTn id="39" dur="500" fill="hold"/>
                                        <p:tgtEl>
                                          <p:spTgt spid="94"/>
                                        </p:tgtEl>
                                        <p:attrNameLst>
                                          <p:attrName>style.rotation</p:attrName>
                                        </p:attrNameLst>
                                      </p:cBhvr>
                                      <p:tavLst>
                                        <p:tav tm="0">
                                          <p:val>
                                            <p:fltVal val="360"/>
                                          </p:val>
                                        </p:tav>
                                        <p:tav tm="100000">
                                          <p:val>
                                            <p:fltVal val="0"/>
                                          </p:val>
                                        </p:tav>
                                      </p:tavLst>
                                    </p:anim>
                                    <p:animEffect transition="in" filter="fade">
                                      <p:cBhvr>
                                        <p:cTn id="4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5685" y="2602201"/>
            <a:ext cx="7262865" cy="101566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cs typeface="+mn-cs"/>
              </a:rPr>
              <a:t>感谢您的观看</a:t>
            </a:r>
          </a:p>
        </p:txBody>
      </p:sp>
      <p:sp>
        <p:nvSpPr>
          <p:cNvPr id="4" name="文本框 3"/>
          <p:cNvSpPr txBox="1"/>
          <p:nvPr/>
        </p:nvSpPr>
        <p:spPr>
          <a:xfrm>
            <a:off x="899403" y="3620601"/>
            <a:ext cx="6657098" cy="73866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alpha val="89000"/>
                  </a:prstClr>
                </a:solidFill>
                <a:effectLst/>
                <a:uLnTx/>
                <a:uFillTx/>
                <a:latin typeface="Helvetica"/>
                <a:ea typeface="微软雅黑"/>
                <a:cs typeface="+mn-cs"/>
              </a:rPr>
              <a:t>Four short words sum up what has lifted most successful individuals above the crowd a little bit more</a:t>
            </a:r>
            <a:endParaRPr kumimoji="0" lang="zh-CN" altLang="en-US" sz="1400" b="0" i="0" u="none" strike="noStrike" kern="1200" cap="none" spc="0" normalizeH="0" baseline="0" noProof="0" dirty="0">
              <a:ln>
                <a:noFill/>
              </a:ln>
              <a:solidFill>
                <a:prstClr val="white">
                  <a:alpha val="89000"/>
                </a:prstClr>
              </a:solidFill>
              <a:effectLst/>
              <a:uLnTx/>
              <a:uFillTx/>
              <a:latin typeface="Helvetica"/>
              <a:ea typeface="微软雅黑"/>
              <a:cs typeface="+mn-cs"/>
            </a:endParaRPr>
          </a:p>
        </p:txBody>
      </p:sp>
      <p:grpSp>
        <p:nvGrpSpPr>
          <p:cNvPr id="5" name="组合 4"/>
          <p:cNvGrpSpPr/>
          <p:nvPr/>
        </p:nvGrpSpPr>
        <p:grpSpPr>
          <a:xfrm>
            <a:off x="1003744" y="4490167"/>
            <a:ext cx="1219200" cy="396492"/>
            <a:chOff x="8436859" y="2904803"/>
            <a:chExt cx="1609343" cy="396492"/>
          </a:xfrm>
        </p:grpSpPr>
        <p:sp>
          <p:nvSpPr>
            <p:cNvPr id="6" name="矩形 5"/>
            <p:cNvSpPr/>
            <p:nvPr/>
          </p:nvSpPr>
          <p:spPr>
            <a:xfrm>
              <a:off x="8436859" y="2904803"/>
              <a:ext cx="1609343" cy="396492"/>
            </a:xfrm>
            <a:prstGeom prst="rect">
              <a:avLst/>
            </a:prstGeom>
            <a:solidFill>
              <a:srgbClr val="1AFFFE"/>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94236"/>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8552995" y="2922000"/>
              <a:ext cx="1377695" cy="3693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包图网</a:t>
              </a:r>
            </a:p>
          </p:txBody>
        </p:sp>
      </p:grpSp>
      <p:sp>
        <p:nvSpPr>
          <p:cNvPr id="8" name="文本框 7"/>
          <p:cNvSpPr txBox="1"/>
          <p:nvPr/>
        </p:nvSpPr>
        <p:spPr>
          <a:xfrm>
            <a:off x="8089892" y="505757"/>
            <a:ext cx="8286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ABOUT</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9" name="文本框 8"/>
          <p:cNvSpPr txBox="1"/>
          <p:nvPr/>
        </p:nvSpPr>
        <p:spPr>
          <a:xfrm>
            <a:off x="9220192" y="505757"/>
            <a:ext cx="11048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SERVICES</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0" name="文本框 9"/>
          <p:cNvSpPr txBox="1"/>
          <p:nvPr/>
        </p:nvSpPr>
        <p:spPr>
          <a:xfrm>
            <a:off x="10626716" y="505757"/>
            <a:ext cx="12001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CONTACTS</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1" name="文本框 10"/>
          <p:cNvSpPr txBox="1"/>
          <p:nvPr/>
        </p:nvSpPr>
        <p:spPr>
          <a:xfrm>
            <a:off x="6971265" y="505757"/>
            <a:ext cx="9059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HOME</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2" name="矩形 11"/>
          <p:cNvSpPr/>
          <p:nvPr/>
        </p:nvSpPr>
        <p:spPr>
          <a:xfrm>
            <a:off x="6627989" y="592181"/>
            <a:ext cx="134102" cy="134100"/>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8827038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14" presetClass="entr" presetSubtype="1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1"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2291928" y="642740"/>
            <a:ext cx="3485977" cy="5386090"/>
          </a:xfrm>
          <a:prstGeom prst="rect">
            <a:avLst/>
          </a:prstGeom>
          <a:noFill/>
        </p:spPr>
        <p:txBody>
          <a:bodyPr wrap="square" rtlCol="0">
            <a:spAutoFit/>
          </a:bodyPr>
          <a:lstStyle/>
          <a:p>
            <a:pP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1</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72" name="组合 71"/>
          <p:cNvGrpSpPr/>
          <p:nvPr/>
        </p:nvGrpSpPr>
        <p:grpSpPr>
          <a:xfrm rot="5400000">
            <a:off x="4935356" y="916851"/>
            <a:ext cx="3461819" cy="7915947"/>
            <a:chOff x="5069004" y="-2257751"/>
            <a:chExt cx="3461818" cy="8361750"/>
          </a:xfrm>
        </p:grpSpPr>
        <p:sp>
          <p:nvSpPr>
            <p:cNvPr id="73" name="任意多边形 72"/>
            <p:cNvSpPr/>
            <p:nvPr/>
          </p:nvSpPr>
          <p:spPr>
            <a:xfrm rot="17757631">
              <a:off x="3226532" y="799710"/>
              <a:ext cx="7146761" cy="3461818"/>
            </a:xfrm>
            <a:custGeom>
              <a:avLst/>
              <a:gdLst>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91550"/>
                <a:gd name="connsiteY0" fmla="*/ 60325 h 3895725"/>
                <a:gd name="connsiteX1" fmla="*/ 8407400 w 8591550"/>
                <a:gd name="connsiteY1" fmla="*/ 60325 h 3895725"/>
                <a:gd name="connsiteX2" fmla="*/ 8255000 w 8591550"/>
                <a:gd name="connsiteY2" fmla="*/ 85725 h 3895725"/>
                <a:gd name="connsiteX3" fmla="*/ 0 w 8591550"/>
                <a:gd name="connsiteY3" fmla="*/ 3895725 h 3895725"/>
                <a:gd name="connsiteX4" fmla="*/ 8534400 w 8591550"/>
                <a:gd name="connsiteY4" fmla="*/ 212725 h 3895725"/>
                <a:gd name="connsiteX5" fmla="*/ 8591550 w 8591550"/>
                <a:gd name="connsiteY5" fmla="*/ 0 h 3895725"/>
                <a:gd name="connsiteX6" fmla="*/ 8407400 w 8591550"/>
                <a:gd name="connsiteY6" fmla="*/ 60325 h 3895725"/>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15350 w 8534400"/>
                <a:gd name="connsiteY5" fmla="*/ 34925 h 3835400"/>
                <a:gd name="connsiteX6" fmla="*/ 8407400 w 8534400"/>
                <a:gd name="connsiteY6" fmla="*/ 0 h 3835400"/>
                <a:gd name="connsiteX0" fmla="*/ 8388350 w 8534400"/>
                <a:gd name="connsiteY0" fmla="*/ 0 h 3863975"/>
                <a:gd name="connsiteX1" fmla="*/ 8407400 w 8534400"/>
                <a:gd name="connsiteY1" fmla="*/ 28575 h 3863975"/>
                <a:gd name="connsiteX2" fmla="*/ 8255000 w 8534400"/>
                <a:gd name="connsiteY2" fmla="*/ 53975 h 3863975"/>
                <a:gd name="connsiteX3" fmla="*/ 0 w 8534400"/>
                <a:gd name="connsiteY3" fmla="*/ 3863975 h 3863975"/>
                <a:gd name="connsiteX4" fmla="*/ 8534400 w 8534400"/>
                <a:gd name="connsiteY4" fmla="*/ 180975 h 3863975"/>
                <a:gd name="connsiteX5" fmla="*/ 8515350 w 8534400"/>
                <a:gd name="connsiteY5" fmla="*/ 63500 h 3863975"/>
                <a:gd name="connsiteX6" fmla="*/ 8388350 w 8534400"/>
                <a:gd name="connsiteY6" fmla="*/ 0 h 3863975"/>
                <a:gd name="connsiteX0" fmla="*/ 8388350 w 8977173"/>
                <a:gd name="connsiteY0" fmla="*/ 2436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7" fmla="*/ 8388350 w 8977173"/>
                <a:gd name="connsiteY7" fmla="*/ 243655 h 4107630"/>
                <a:gd name="connsiteX0" fmla="*/ 8515350 w 8977173"/>
                <a:gd name="connsiteY0" fmla="*/ 3071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0" fmla="*/ 8515350 w 8977173"/>
                <a:gd name="connsiteY0" fmla="*/ 307155 h 4107630"/>
                <a:gd name="connsiteX1" fmla="*/ 8572500 w 8977173"/>
                <a:gd name="connsiteY1" fmla="*/ 250006 h 4107630"/>
                <a:gd name="connsiteX2" fmla="*/ 8255000 w 8977173"/>
                <a:gd name="connsiteY2" fmla="*/ 297630 h 4107630"/>
                <a:gd name="connsiteX3" fmla="*/ 0 w 8977173"/>
                <a:gd name="connsiteY3" fmla="*/ 4107630 h 4107630"/>
                <a:gd name="connsiteX4" fmla="*/ 8534400 w 8977173"/>
                <a:gd name="connsiteY4" fmla="*/ 424630 h 4107630"/>
                <a:gd name="connsiteX5" fmla="*/ 8515350 w 8977173"/>
                <a:gd name="connsiteY5" fmla="*/ 307155 h 4107630"/>
                <a:gd name="connsiteX0" fmla="*/ 8515350 w 8929749"/>
                <a:gd name="connsiteY0" fmla="*/ 295598 h 4096073"/>
                <a:gd name="connsiteX1" fmla="*/ 8451056 w 8929749"/>
                <a:gd name="connsiteY1" fmla="*/ 271786 h 4096073"/>
                <a:gd name="connsiteX2" fmla="*/ 8255000 w 8929749"/>
                <a:gd name="connsiteY2" fmla="*/ 286073 h 4096073"/>
                <a:gd name="connsiteX3" fmla="*/ 0 w 8929749"/>
                <a:gd name="connsiteY3" fmla="*/ 4096073 h 4096073"/>
                <a:gd name="connsiteX4" fmla="*/ 8534400 w 8929749"/>
                <a:gd name="connsiteY4" fmla="*/ 413073 h 4096073"/>
                <a:gd name="connsiteX5" fmla="*/ 8515350 w 8929749"/>
                <a:gd name="connsiteY5" fmla="*/ 295598 h 4096073"/>
                <a:gd name="connsiteX0" fmla="*/ 8515350 w 8534400"/>
                <a:gd name="connsiteY0" fmla="*/ 9525 h 3810000"/>
                <a:gd name="connsiteX1" fmla="*/ 8255000 w 8534400"/>
                <a:gd name="connsiteY1" fmla="*/ 0 h 3810000"/>
                <a:gd name="connsiteX2" fmla="*/ 0 w 8534400"/>
                <a:gd name="connsiteY2" fmla="*/ 3810000 h 3810000"/>
                <a:gd name="connsiteX3" fmla="*/ 8534400 w 8534400"/>
                <a:gd name="connsiteY3" fmla="*/ 127000 h 3810000"/>
                <a:gd name="connsiteX4" fmla="*/ 8515350 w 8534400"/>
                <a:gd name="connsiteY4" fmla="*/ 9525 h 3810000"/>
                <a:gd name="connsiteX0" fmla="*/ 8515350 w 8948791"/>
                <a:gd name="connsiteY0" fmla="*/ 293285 h 4093760"/>
                <a:gd name="connsiteX1" fmla="*/ 8255000 w 8948791"/>
                <a:gd name="connsiteY1" fmla="*/ 283760 h 4093760"/>
                <a:gd name="connsiteX2" fmla="*/ 0 w 8948791"/>
                <a:gd name="connsiteY2" fmla="*/ 4093760 h 4093760"/>
                <a:gd name="connsiteX3" fmla="*/ 8534400 w 8948791"/>
                <a:gd name="connsiteY3" fmla="*/ 410760 h 4093760"/>
                <a:gd name="connsiteX4" fmla="*/ 8515350 w 8948791"/>
                <a:gd name="connsiteY4" fmla="*/ 293285 h 4093760"/>
                <a:gd name="connsiteX0" fmla="*/ 8810625 w 9075772"/>
                <a:gd name="connsiteY0" fmla="*/ 293285 h 4093760"/>
                <a:gd name="connsiteX1" fmla="*/ 8255000 w 9075772"/>
                <a:gd name="connsiteY1" fmla="*/ 283760 h 4093760"/>
                <a:gd name="connsiteX2" fmla="*/ 0 w 9075772"/>
                <a:gd name="connsiteY2" fmla="*/ 4093760 h 4093760"/>
                <a:gd name="connsiteX3" fmla="*/ 8534400 w 9075772"/>
                <a:gd name="connsiteY3" fmla="*/ 410760 h 4093760"/>
                <a:gd name="connsiteX4" fmla="*/ 8810625 w 9075772"/>
                <a:gd name="connsiteY4" fmla="*/ 293285 h 4093760"/>
                <a:gd name="connsiteX0" fmla="*/ 8810625 w 9109668"/>
                <a:gd name="connsiteY0" fmla="*/ 302029 h 4102504"/>
                <a:gd name="connsiteX1" fmla="*/ 8255000 w 9109668"/>
                <a:gd name="connsiteY1" fmla="*/ 292504 h 4102504"/>
                <a:gd name="connsiteX2" fmla="*/ 0 w 9109668"/>
                <a:gd name="connsiteY2" fmla="*/ 4102504 h 4102504"/>
                <a:gd name="connsiteX3" fmla="*/ 8534400 w 9109668"/>
                <a:gd name="connsiteY3" fmla="*/ 419504 h 4102504"/>
                <a:gd name="connsiteX4" fmla="*/ 8810625 w 9109668"/>
                <a:gd name="connsiteY4" fmla="*/ 302029 h 4102504"/>
                <a:gd name="connsiteX0" fmla="*/ 8810625 w 9116137"/>
                <a:gd name="connsiteY0" fmla="*/ 297064 h 4097539"/>
                <a:gd name="connsiteX1" fmla="*/ 8255000 w 9116137"/>
                <a:gd name="connsiteY1" fmla="*/ 287539 h 4097539"/>
                <a:gd name="connsiteX2" fmla="*/ 0 w 9116137"/>
                <a:gd name="connsiteY2" fmla="*/ 4097539 h 4097539"/>
                <a:gd name="connsiteX3" fmla="*/ 8534400 w 9116137"/>
                <a:gd name="connsiteY3" fmla="*/ 414539 h 4097539"/>
                <a:gd name="connsiteX4" fmla="*/ 8810625 w 9116137"/>
                <a:gd name="connsiteY4" fmla="*/ 297064 h 4097539"/>
                <a:gd name="connsiteX0" fmla="*/ 8810625 w 8969346"/>
                <a:gd name="connsiteY0" fmla="*/ 315445 h 4115920"/>
                <a:gd name="connsiteX1" fmla="*/ 8598693 w 8969346"/>
                <a:gd name="connsiteY1" fmla="*/ 239245 h 4115920"/>
                <a:gd name="connsiteX2" fmla="*/ 8255000 w 8969346"/>
                <a:gd name="connsiteY2" fmla="*/ 305920 h 4115920"/>
                <a:gd name="connsiteX3" fmla="*/ 0 w 8969346"/>
                <a:gd name="connsiteY3" fmla="*/ 4115920 h 4115920"/>
                <a:gd name="connsiteX4" fmla="*/ 8534400 w 8969346"/>
                <a:gd name="connsiteY4" fmla="*/ 432920 h 4115920"/>
                <a:gd name="connsiteX5" fmla="*/ 8810625 w 8969346"/>
                <a:gd name="connsiteY5" fmla="*/ 315445 h 4115920"/>
                <a:gd name="connsiteX0" fmla="*/ 8810625 w 8834763"/>
                <a:gd name="connsiteY0" fmla="*/ 76379 h 3876854"/>
                <a:gd name="connsiteX1" fmla="*/ 8598693 w 8834763"/>
                <a:gd name="connsiteY1" fmla="*/ 179 h 3876854"/>
                <a:gd name="connsiteX2" fmla="*/ 8255000 w 8834763"/>
                <a:gd name="connsiteY2" fmla="*/ 66854 h 3876854"/>
                <a:gd name="connsiteX3" fmla="*/ 0 w 8834763"/>
                <a:gd name="connsiteY3" fmla="*/ 3876854 h 3876854"/>
                <a:gd name="connsiteX4" fmla="*/ 8534400 w 8834763"/>
                <a:gd name="connsiteY4" fmla="*/ 193854 h 3876854"/>
                <a:gd name="connsiteX5" fmla="*/ 8810625 w 8834763"/>
                <a:gd name="connsiteY5" fmla="*/ 76379 h 3876854"/>
                <a:gd name="connsiteX0" fmla="*/ 8810625 w 8944135"/>
                <a:gd name="connsiteY0" fmla="*/ 335425 h 4135900"/>
                <a:gd name="connsiteX1" fmla="*/ 8534399 w 8944135"/>
                <a:gd name="connsiteY1" fmla="*/ 206838 h 4135900"/>
                <a:gd name="connsiteX2" fmla="*/ 8255000 w 8944135"/>
                <a:gd name="connsiteY2" fmla="*/ 325900 h 4135900"/>
                <a:gd name="connsiteX3" fmla="*/ 0 w 8944135"/>
                <a:gd name="connsiteY3" fmla="*/ 4135900 h 4135900"/>
                <a:gd name="connsiteX4" fmla="*/ 8534400 w 8944135"/>
                <a:gd name="connsiteY4" fmla="*/ 452900 h 4135900"/>
                <a:gd name="connsiteX5" fmla="*/ 8810625 w 8944135"/>
                <a:gd name="connsiteY5" fmla="*/ 335425 h 4135900"/>
                <a:gd name="connsiteX0" fmla="*/ 8810625 w 8830424"/>
                <a:gd name="connsiteY0" fmla="*/ 128609 h 3929084"/>
                <a:gd name="connsiteX1" fmla="*/ 8534399 w 8830424"/>
                <a:gd name="connsiteY1" fmla="*/ 22 h 3929084"/>
                <a:gd name="connsiteX2" fmla="*/ 8255000 w 8830424"/>
                <a:gd name="connsiteY2" fmla="*/ 119084 h 3929084"/>
                <a:gd name="connsiteX3" fmla="*/ 0 w 8830424"/>
                <a:gd name="connsiteY3" fmla="*/ 3929084 h 3929084"/>
                <a:gd name="connsiteX4" fmla="*/ 8534400 w 8830424"/>
                <a:gd name="connsiteY4" fmla="*/ 246084 h 3929084"/>
                <a:gd name="connsiteX5" fmla="*/ 8810625 w 8830424"/>
                <a:gd name="connsiteY5" fmla="*/ 128609 h 3929084"/>
                <a:gd name="connsiteX0" fmla="*/ 8810625 w 8810625"/>
                <a:gd name="connsiteY0" fmla="*/ 128609 h 3929084"/>
                <a:gd name="connsiteX1" fmla="*/ 8534399 w 8810625"/>
                <a:gd name="connsiteY1" fmla="*/ 22 h 3929084"/>
                <a:gd name="connsiteX2" fmla="*/ 8255000 w 8810625"/>
                <a:gd name="connsiteY2" fmla="*/ 119084 h 3929084"/>
                <a:gd name="connsiteX3" fmla="*/ 0 w 8810625"/>
                <a:gd name="connsiteY3" fmla="*/ 3929084 h 3929084"/>
                <a:gd name="connsiteX4" fmla="*/ 8534400 w 8810625"/>
                <a:gd name="connsiteY4" fmla="*/ 246084 h 3929084"/>
                <a:gd name="connsiteX5" fmla="*/ 8810625 w 8810625"/>
                <a:gd name="connsiteY5" fmla="*/ 128609 h 3929084"/>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9224289"/>
                <a:gd name="connsiteY0" fmla="*/ 181441 h 3991441"/>
                <a:gd name="connsiteX1" fmla="*/ 8534399 w 9224289"/>
                <a:gd name="connsiteY1" fmla="*/ 62379 h 3991441"/>
                <a:gd name="connsiteX2" fmla="*/ 8255000 w 9224289"/>
                <a:gd name="connsiteY2" fmla="*/ 181441 h 3991441"/>
                <a:gd name="connsiteX3" fmla="*/ 0 w 9224289"/>
                <a:gd name="connsiteY3" fmla="*/ 3991441 h 3991441"/>
                <a:gd name="connsiteX4" fmla="*/ 8534400 w 9224289"/>
                <a:gd name="connsiteY4" fmla="*/ 308441 h 3991441"/>
                <a:gd name="connsiteX5" fmla="*/ 8698706 w 9224289"/>
                <a:gd name="connsiteY5" fmla="*/ 181441 h 3991441"/>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8945964"/>
                <a:gd name="connsiteY0" fmla="*/ 329701 h 4139701"/>
                <a:gd name="connsiteX1" fmla="*/ 8539161 w 8945964"/>
                <a:gd name="connsiteY1" fmla="*/ 201114 h 4139701"/>
                <a:gd name="connsiteX2" fmla="*/ 8255000 w 8945964"/>
                <a:gd name="connsiteY2" fmla="*/ 329701 h 4139701"/>
                <a:gd name="connsiteX3" fmla="*/ 0 w 8945964"/>
                <a:gd name="connsiteY3" fmla="*/ 4139701 h 4139701"/>
                <a:gd name="connsiteX4" fmla="*/ 8534400 w 8945964"/>
                <a:gd name="connsiteY4" fmla="*/ 456701 h 4139701"/>
                <a:gd name="connsiteX5" fmla="*/ 8698706 w 8945964"/>
                <a:gd name="connsiteY5" fmla="*/ 329701 h 4139701"/>
                <a:gd name="connsiteX0" fmla="*/ 8698706 w 8698706"/>
                <a:gd name="connsiteY0" fmla="*/ 128606 h 3938606"/>
                <a:gd name="connsiteX1" fmla="*/ 8539161 w 8698706"/>
                <a:gd name="connsiteY1" fmla="*/ 19 h 3938606"/>
                <a:gd name="connsiteX2" fmla="*/ 8255000 w 8698706"/>
                <a:gd name="connsiteY2" fmla="*/ 128606 h 3938606"/>
                <a:gd name="connsiteX3" fmla="*/ 0 w 8698706"/>
                <a:gd name="connsiteY3" fmla="*/ 3938606 h 3938606"/>
                <a:gd name="connsiteX4" fmla="*/ 8534400 w 8698706"/>
                <a:gd name="connsiteY4" fmla="*/ 255606 h 3938606"/>
                <a:gd name="connsiteX5" fmla="*/ 8698706 w 8698706"/>
                <a:gd name="connsiteY5" fmla="*/ 128606 h 3938606"/>
                <a:gd name="connsiteX0" fmla="*/ 8698706 w 8955819"/>
                <a:gd name="connsiteY0" fmla="*/ 340848 h 4150848"/>
                <a:gd name="connsiteX1" fmla="*/ 8564549 w 8955819"/>
                <a:gd name="connsiteY1" fmla="*/ 185077 h 4150848"/>
                <a:gd name="connsiteX2" fmla="*/ 8255000 w 8955819"/>
                <a:gd name="connsiteY2" fmla="*/ 340848 h 4150848"/>
                <a:gd name="connsiteX3" fmla="*/ 0 w 8955819"/>
                <a:gd name="connsiteY3" fmla="*/ 4150848 h 4150848"/>
                <a:gd name="connsiteX4" fmla="*/ 8534400 w 8955819"/>
                <a:gd name="connsiteY4" fmla="*/ 467848 h 4150848"/>
                <a:gd name="connsiteX5" fmla="*/ 8698706 w 8955819"/>
                <a:gd name="connsiteY5" fmla="*/ 340848 h 4150848"/>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71 h 3965771"/>
                <a:gd name="connsiteX1" fmla="*/ 8564549 w 8698706"/>
                <a:gd name="connsiteY1" fmla="*/ 0 h 3965771"/>
                <a:gd name="connsiteX2" fmla="*/ 8255000 w 8698706"/>
                <a:gd name="connsiteY2" fmla="*/ 155771 h 3965771"/>
                <a:gd name="connsiteX3" fmla="*/ 0 w 8698706"/>
                <a:gd name="connsiteY3" fmla="*/ 3965771 h 3965771"/>
                <a:gd name="connsiteX4" fmla="*/ 8534400 w 8698706"/>
                <a:gd name="connsiteY4" fmla="*/ 282771 h 3965771"/>
                <a:gd name="connsiteX5" fmla="*/ 8698706 w 8698706"/>
                <a:gd name="connsiteY5" fmla="*/ 155771 h 3965771"/>
                <a:gd name="connsiteX0" fmla="*/ 8715036 w 8715036"/>
                <a:gd name="connsiteY0" fmla="*/ 204396 h 3965771"/>
                <a:gd name="connsiteX1" fmla="*/ 8564549 w 8715036"/>
                <a:gd name="connsiteY1" fmla="*/ 0 h 3965771"/>
                <a:gd name="connsiteX2" fmla="*/ 8255000 w 8715036"/>
                <a:gd name="connsiteY2" fmla="*/ 155771 h 3965771"/>
                <a:gd name="connsiteX3" fmla="*/ 0 w 8715036"/>
                <a:gd name="connsiteY3" fmla="*/ 3965771 h 3965771"/>
                <a:gd name="connsiteX4" fmla="*/ 8534400 w 8715036"/>
                <a:gd name="connsiteY4" fmla="*/ 282771 h 3965771"/>
                <a:gd name="connsiteX5" fmla="*/ 8715036 w 8715036"/>
                <a:gd name="connsiteY5" fmla="*/ 204396 h 3965771"/>
                <a:gd name="connsiteX0" fmla="*/ 8715036 w 8960485"/>
                <a:gd name="connsiteY0" fmla="*/ 378692 h 4140067"/>
                <a:gd name="connsiteX1" fmla="*/ 8589131 w 8960485"/>
                <a:gd name="connsiteY1" fmla="*/ 161376 h 4140067"/>
                <a:gd name="connsiteX2" fmla="*/ 8255000 w 8960485"/>
                <a:gd name="connsiteY2" fmla="*/ 330067 h 4140067"/>
                <a:gd name="connsiteX3" fmla="*/ 0 w 8960485"/>
                <a:gd name="connsiteY3" fmla="*/ 4140067 h 4140067"/>
                <a:gd name="connsiteX4" fmla="*/ 8534400 w 8960485"/>
                <a:gd name="connsiteY4" fmla="*/ 457067 h 4140067"/>
                <a:gd name="connsiteX5" fmla="*/ 8715036 w 8960485"/>
                <a:gd name="connsiteY5" fmla="*/ 378692 h 4140067"/>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01579 w 8701579"/>
                <a:gd name="connsiteY0" fmla="*/ 202244 h 3978691"/>
                <a:gd name="connsiteX1" fmla="*/ 8589131 w 8701579"/>
                <a:gd name="connsiteY1" fmla="*/ 0 h 3978691"/>
                <a:gd name="connsiteX2" fmla="*/ 8255000 w 8701579"/>
                <a:gd name="connsiteY2" fmla="*/ 168691 h 3978691"/>
                <a:gd name="connsiteX3" fmla="*/ 0 w 8701579"/>
                <a:gd name="connsiteY3" fmla="*/ 3978691 h 3978691"/>
                <a:gd name="connsiteX4" fmla="*/ 8534400 w 8701579"/>
                <a:gd name="connsiteY4" fmla="*/ 295691 h 3978691"/>
                <a:gd name="connsiteX5" fmla="*/ 8701579 w 8701579"/>
                <a:gd name="connsiteY5" fmla="*/ 202244 h 3978691"/>
                <a:gd name="connsiteX0" fmla="*/ 8715038 w 8715038"/>
                <a:gd name="connsiteY0" fmla="*/ 217315 h 3978691"/>
                <a:gd name="connsiteX1" fmla="*/ 8589131 w 8715038"/>
                <a:gd name="connsiteY1" fmla="*/ 0 h 3978691"/>
                <a:gd name="connsiteX2" fmla="*/ 8255000 w 8715038"/>
                <a:gd name="connsiteY2" fmla="*/ 168691 h 3978691"/>
                <a:gd name="connsiteX3" fmla="*/ 0 w 8715038"/>
                <a:gd name="connsiteY3" fmla="*/ 3978691 h 3978691"/>
                <a:gd name="connsiteX4" fmla="*/ 8534400 w 8715038"/>
                <a:gd name="connsiteY4" fmla="*/ 295691 h 3978691"/>
                <a:gd name="connsiteX5" fmla="*/ 8715038 w 8715038"/>
                <a:gd name="connsiteY5" fmla="*/ 217315 h 3978691"/>
                <a:gd name="connsiteX0" fmla="*/ 8715576 w 8715576"/>
                <a:gd name="connsiteY0" fmla="*/ 207805 h 3978691"/>
                <a:gd name="connsiteX1" fmla="*/ 8589131 w 8715576"/>
                <a:gd name="connsiteY1" fmla="*/ 0 h 3978691"/>
                <a:gd name="connsiteX2" fmla="*/ 8255000 w 8715576"/>
                <a:gd name="connsiteY2" fmla="*/ 168691 h 3978691"/>
                <a:gd name="connsiteX3" fmla="*/ 0 w 8715576"/>
                <a:gd name="connsiteY3" fmla="*/ 3978691 h 3978691"/>
                <a:gd name="connsiteX4" fmla="*/ 8534400 w 8715576"/>
                <a:gd name="connsiteY4" fmla="*/ 295691 h 3978691"/>
                <a:gd name="connsiteX5" fmla="*/ 8715576 w 8715576"/>
                <a:gd name="connsiteY5" fmla="*/ 207805 h 397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15576" h="3978691">
                  <a:moveTo>
                    <a:pt x="8715576" y="207805"/>
                  </a:moveTo>
                  <a:lnTo>
                    <a:pt x="8589131" y="0"/>
                  </a:lnTo>
                  <a:cubicBezTo>
                    <a:pt x="8477754" y="56230"/>
                    <a:pt x="8403083" y="100793"/>
                    <a:pt x="8255000" y="168691"/>
                  </a:cubicBezTo>
                  <a:lnTo>
                    <a:pt x="0" y="3978691"/>
                  </a:lnTo>
                  <a:lnTo>
                    <a:pt x="8534400" y="295691"/>
                  </a:lnTo>
                  <a:lnTo>
                    <a:pt x="8715576" y="207805"/>
                  </a:lnTo>
                  <a:close/>
                </a:path>
              </a:pathLst>
            </a:custGeom>
            <a:gradFill>
              <a:gsLst>
                <a:gs pos="12000">
                  <a:srgbClr val="30CAC6"/>
                </a:gs>
                <a:gs pos="54000">
                  <a:schemeClr val="bg1">
                    <a:alpha val="28000"/>
                  </a:schemeClr>
                </a:gs>
              </a:gsLst>
              <a:lin ang="5400000" scaled="1"/>
            </a:gra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nvGrpSpPr>
            <p:cNvPr id="74" name="组合 73"/>
            <p:cNvGrpSpPr/>
            <p:nvPr/>
          </p:nvGrpSpPr>
          <p:grpSpPr>
            <a:xfrm rot="17796269">
              <a:off x="6466959" y="-2143137"/>
              <a:ext cx="715213" cy="485986"/>
              <a:chOff x="16736092" y="-2874687"/>
              <a:chExt cx="1742884" cy="1184286"/>
            </a:xfrm>
          </p:grpSpPr>
          <p:sp>
            <p:nvSpPr>
              <p:cNvPr id="75" name="任意多边形 74"/>
              <p:cNvSpPr/>
              <p:nvPr/>
            </p:nvSpPr>
            <p:spPr>
              <a:xfrm>
                <a:off x="16736092" y="-2874687"/>
                <a:ext cx="1742884" cy="1184286"/>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76" name="椭圆 75"/>
              <p:cNvSpPr/>
              <p:nvPr/>
            </p:nvSpPr>
            <p:spPr>
              <a:xfrm>
                <a:off x="17746006" y="-2650605"/>
                <a:ext cx="276717" cy="276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15" name="组合 14"/>
          <p:cNvGrpSpPr/>
          <p:nvPr/>
        </p:nvGrpSpPr>
        <p:grpSpPr>
          <a:xfrm>
            <a:off x="5003853" y="2442964"/>
            <a:ext cx="4886538" cy="1785642"/>
            <a:chOff x="4422562" y="2323177"/>
            <a:chExt cx="4886538" cy="1785642"/>
          </a:xfrm>
        </p:grpSpPr>
        <p:sp>
          <p:nvSpPr>
            <p:cNvPr id="16" name="文本框 15"/>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01</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7" name="文本框 16"/>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8" name="文本框 17"/>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417395393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占位符 2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3631" r="3631"/>
          <a:stretch>
            <a:fillRect/>
          </a:stretch>
        </p:blipFill>
        <p:spPr/>
      </p:pic>
      <p:grpSp>
        <p:nvGrpSpPr>
          <p:cNvPr id="6" name="组合 5"/>
          <p:cNvGrpSpPr/>
          <p:nvPr/>
        </p:nvGrpSpPr>
        <p:grpSpPr>
          <a:xfrm>
            <a:off x="6297798" y="1624794"/>
            <a:ext cx="4861240" cy="4278422"/>
            <a:chOff x="6297870" y="1853412"/>
            <a:chExt cx="4862998" cy="4295644"/>
          </a:xfrm>
        </p:grpSpPr>
        <p:sp>
          <p:nvSpPr>
            <p:cNvPr id="7" name="矩形 6"/>
            <p:cNvSpPr/>
            <p:nvPr/>
          </p:nvSpPr>
          <p:spPr>
            <a:xfrm>
              <a:off x="6597125" y="1853412"/>
              <a:ext cx="4563743" cy="4295644"/>
            </a:xfrm>
            <a:prstGeom prst="rect">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8" name="等腰三角形 7"/>
            <p:cNvSpPr/>
            <p:nvPr/>
          </p:nvSpPr>
          <p:spPr>
            <a:xfrm rot="16200000">
              <a:off x="6324969" y="3739817"/>
              <a:ext cx="245058" cy="299255"/>
            </a:xfrm>
            <a:prstGeom prst="triangle">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nvGrpSpPr>
          <p:cNvPr id="17" name="组合 16"/>
          <p:cNvGrpSpPr/>
          <p:nvPr/>
        </p:nvGrpSpPr>
        <p:grpSpPr>
          <a:xfrm>
            <a:off x="6921461" y="2193534"/>
            <a:ext cx="3884029" cy="2947285"/>
            <a:chOff x="874712" y="3186584"/>
            <a:chExt cx="3884029" cy="2947285"/>
          </a:xfrm>
        </p:grpSpPr>
        <p:sp>
          <p:nvSpPr>
            <p:cNvPr id="18" name="矩形 17"/>
            <p:cNvSpPr/>
            <p:nvPr/>
          </p:nvSpPr>
          <p:spPr>
            <a:xfrm>
              <a:off x="874712" y="3677812"/>
              <a:ext cx="3884029" cy="2456057"/>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zh-CN" altLang="en-US" sz="1600" b="0" i="0" u="none" strike="noStrike" kern="1200" cap="none" spc="0" normalizeH="0" baseline="0" noProof="0" dirty="0">
                  <a:ln>
                    <a:noFill/>
                  </a:ln>
                  <a:effectLst/>
                  <a:uLnTx/>
                  <a:uFillTx/>
                  <a:latin typeface="Arial"/>
                  <a:ea typeface="微软雅黑"/>
                </a:rPr>
                <a:t>用户可以在投影仪或者计算机上进行演示也可以将演示文稿打印出来制作成胶片以便应用到更广泛的领域</a:t>
              </a:r>
              <a:r>
                <a:rPr lang="zh-CN" altLang="en-US" sz="1600" dirty="0"/>
                <a:t>中用户可以在用户可以在投影仪或者计算机上进行演示也可以将演示文稿打印出来制作成胶片以便应用到更广泛的领域中投影仪或者计算机上进行演示也可以将演示文稿打印出来制作成胶片以便应用到更广泛的领域中</a:t>
              </a:r>
            </a:p>
          </p:txBody>
        </p:sp>
        <p:sp>
          <p:nvSpPr>
            <p:cNvPr id="19" name="矩形 18"/>
            <p:cNvSpPr/>
            <p:nvPr/>
          </p:nvSpPr>
          <p:spPr>
            <a:xfrm>
              <a:off x="874713" y="3186584"/>
              <a:ext cx="2241974" cy="42986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Arial"/>
                  <a:ea typeface="微软雅黑"/>
                  <a:cs typeface="+mn-cs"/>
                </a:rPr>
                <a:t>标题文字添加</a:t>
              </a:r>
            </a:p>
          </p:txBody>
        </p:sp>
      </p:grpSp>
      <p:grpSp>
        <p:nvGrpSpPr>
          <p:cNvPr id="20" name="组合 19"/>
          <p:cNvGrpSpPr/>
          <p:nvPr/>
        </p:nvGrpSpPr>
        <p:grpSpPr>
          <a:xfrm>
            <a:off x="1019856" y="332705"/>
            <a:ext cx="6057900" cy="739494"/>
            <a:chOff x="1524000" y="400931"/>
            <a:chExt cx="6057900" cy="739494"/>
          </a:xfrm>
        </p:grpSpPr>
        <p:sp>
          <p:nvSpPr>
            <p:cNvPr id="21" name="文本框 20"/>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22" name="文本框 21"/>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23" name="矩形 22"/>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6976158" y="2641601"/>
            <a:ext cx="37712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53745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ppt_x</p:attrName>
                                        </p:attrNameLst>
                                      </p:cBhvr>
                                      <p:tavLst>
                                        <p:tav tm="0">
                                          <p:val>
                                            <p:strVal val="#ppt_x-#ppt_w*1.125000"/>
                                          </p:val>
                                        </p:tav>
                                        <p:tav tm="100000">
                                          <p:val>
                                            <p:strVal val="#ppt_x"/>
                                          </p:val>
                                        </p:tav>
                                      </p:tavLst>
                                    </p:anim>
                                    <p:animEffect transition="in" filter="wipe(right)">
                                      <p:cBhvr>
                                        <p:cTn id="12" dur="500"/>
                                        <p:tgtEl>
                                          <p:spTgt spid="20"/>
                                        </p:tgtEl>
                                      </p:cBhvr>
                                    </p:animEffect>
                                  </p:childTnLst>
                                </p:cTn>
                              </p:par>
                            </p:childTnLst>
                          </p:cTn>
                        </p:par>
                        <p:par>
                          <p:cTn id="13" fill="hold">
                            <p:stCondLst>
                              <p:cond delay="1000"/>
                            </p:stCondLst>
                            <p:childTnLst>
                              <p:par>
                                <p:cTn id="14" presetID="31"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1000" fill="hold"/>
                                        <p:tgtEl>
                                          <p:spTgt spid="25"/>
                                        </p:tgtEl>
                                        <p:attrNameLst>
                                          <p:attrName>ppt_w</p:attrName>
                                        </p:attrNameLst>
                                      </p:cBhvr>
                                      <p:tavLst>
                                        <p:tav tm="0">
                                          <p:val>
                                            <p:fltVal val="0"/>
                                          </p:val>
                                        </p:tav>
                                        <p:tav tm="100000">
                                          <p:val>
                                            <p:strVal val="#ppt_w"/>
                                          </p:val>
                                        </p:tav>
                                      </p:tavLst>
                                    </p:anim>
                                    <p:anim calcmode="lin" valueType="num">
                                      <p:cBhvr>
                                        <p:cTn id="17" dur="1000" fill="hold"/>
                                        <p:tgtEl>
                                          <p:spTgt spid="25"/>
                                        </p:tgtEl>
                                        <p:attrNameLst>
                                          <p:attrName>ppt_h</p:attrName>
                                        </p:attrNameLst>
                                      </p:cBhvr>
                                      <p:tavLst>
                                        <p:tav tm="0">
                                          <p:val>
                                            <p:fltVal val="0"/>
                                          </p:val>
                                        </p:tav>
                                        <p:tav tm="100000">
                                          <p:val>
                                            <p:strVal val="#ppt_h"/>
                                          </p:val>
                                        </p:tav>
                                      </p:tavLst>
                                    </p:anim>
                                    <p:anim calcmode="lin" valueType="num">
                                      <p:cBhvr>
                                        <p:cTn id="18" dur="1000" fill="hold"/>
                                        <p:tgtEl>
                                          <p:spTgt spid="25"/>
                                        </p:tgtEl>
                                        <p:attrNameLst>
                                          <p:attrName>style.rotation</p:attrName>
                                        </p:attrNameLst>
                                      </p:cBhvr>
                                      <p:tavLst>
                                        <p:tav tm="0">
                                          <p:val>
                                            <p:fltVal val="90"/>
                                          </p:val>
                                        </p:tav>
                                        <p:tav tm="100000">
                                          <p:val>
                                            <p:fltVal val="0"/>
                                          </p:val>
                                        </p:tav>
                                      </p:tavLst>
                                    </p:anim>
                                    <p:animEffect transition="in" filter="fade">
                                      <p:cBhvr>
                                        <p:cTn id="19" dur="1000"/>
                                        <p:tgtEl>
                                          <p:spTgt spid="25"/>
                                        </p:tgtEl>
                                      </p:cBhvr>
                                    </p:animEffect>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4" presetClass="entr" presetSubtype="1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500"/>
                                        <p:tgtEl>
                                          <p:spTgt spid="17"/>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randombar(horizont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356584" y="4409853"/>
            <a:ext cx="2878356" cy="1220554"/>
            <a:chOff x="1798528" y="3325188"/>
            <a:chExt cx="2878356" cy="1220554"/>
          </a:xfrm>
        </p:grpSpPr>
        <p:sp>
          <p:nvSpPr>
            <p:cNvPr id="23" name="矩形 22"/>
            <p:cNvSpPr/>
            <p:nvPr/>
          </p:nvSpPr>
          <p:spPr>
            <a:xfrm>
              <a:off x="1798528" y="3677812"/>
              <a:ext cx="2878356"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用户可以在投影仪或者计算机上进行演示也可以将演示文稿打印出来制作成胶片以便应更广泛的领域中</a:t>
              </a:r>
            </a:p>
          </p:txBody>
        </p:sp>
        <p:sp>
          <p:nvSpPr>
            <p:cNvPr id="24" name="矩形 23"/>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5" name="组合 24"/>
          <p:cNvGrpSpPr/>
          <p:nvPr/>
        </p:nvGrpSpPr>
        <p:grpSpPr>
          <a:xfrm>
            <a:off x="1019856" y="332705"/>
            <a:ext cx="6057900" cy="739494"/>
            <a:chOff x="1524000" y="400931"/>
            <a:chExt cx="6057900" cy="739494"/>
          </a:xfrm>
        </p:grpSpPr>
        <p:sp>
          <p:nvSpPr>
            <p:cNvPr id="26" name="文本框 25"/>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27" name="文本框 26"/>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28" name="矩形 27"/>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4656822" y="4409853"/>
            <a:ext cx="2878356" cy="1220554"/>
            <a:chOff x="1798528" y="3325188"/>
            <a:chExt cx="2878356" cy="1220554"/>
          </a:xfrm>
        </p:grpSpPr>
        <p:sp>
          <p:nvSpPr>
            <p:cNvPr id="30" name="矩形 29"/>
            <p:cNvSpPr/>
            <p:nvPr/>
          </p:nvSpPr>
          <p:spPr>
            <a:xfrm>
              <a:off x="1798528" y="3677812"/>
              <a:ext cx="2878356"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用户可以在投影仪或者计算机上进行演示也可以将演示文稿打印出来制作成胶片以便应更广泛的领域中</a:t>
              </a:r>
            </a:p>
          </p:txBody>
        </p:sp>
        <p:sp>
          <p:nvSpPr>
            <p:cNvPr id="31" name="矩形 30"/>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2" name="组合 31"/>
          <p:cNvGrpSpPr/>
          <p:nvPr/>
        </p:nvGrpSpPr>
        <p:grpSpPr>
          <a:xfrm>
            <a:off x="7957059" y="4409853"/>
            <a:ext cx="2878356" cy="1220554"/>
            <a:chOff x="1798528" y="3325188"/>
            <a:chExt cx="2878356" cy="1220554"/>
          </a:xfrm>
        </p:grpSpPr>
        <p:sp>
          <p:nvSpPr>
            <p:cNvPr id="33" name="矩形 32"/>
            <p:cNvSpPr/>
            <p:nvPr/>
          </p:nvSpPr>
          <p:spPr>
            <a:xfrm>
              <a:off x="1798528" y="3677812"/>
              <a:ext cx="2878356"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用户可以在投影仪或者计算机上进行演示也可以将演示文稿打印出来制作成胶片以便应更广泛的领域中</a:t>
              </a:r>
            </a:p>
          </p:txBody>
        </p:sp>
        <p:sp>
          <p:nvSpPr>
            <p:cNvPr id="34" name="矩形 33"/>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38" name="图片占位符 3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723" r="9723"/>
          <a:stretch>
            <a:fillRect/>
          </a:stretch>
        </p:blipFill>
        <p:spPr/>
      </p:pic>
      <p:pic>
        <p:nvPicPr>
          <p:cNvPr id="39" name="图片占位符 3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8391" r="8391"/>
          <a:stretch>
            <a:fillRect/>
          </a:stretch>
        </p:blipFill>
        <p:spPr/>
      </p:pic>
      <p:pic>
        <p:nvPicPr>
          <p:cNvPr id="40" name="图片占位符 39"/>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9764" r="9764"/>
          <a:stretch>
            <a:fillRect/>
          </a:stretch>
        </p:blipFill>
        <p:spPr/>
      </p:pic>
    </p:spTree>
    <p:extLst>
      <p:ext uri="{BB962C8B-B14F-4D97-AF65-F5344CB8AC3E}">
        <p14:creationId xmlns:p14="http://schemas.microsoft.com/office/powerpoint/2010/main" val="56753032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p:tgtEl>
                                          <p:spTgt spid="25"/>
                                        </p:tgtEl>
                                        <p:attrNameLst>
                                          <p:attrName>ppt_x</p:attrName>
                                        </p:attrNameLst>
                                      </p:cBhvr>
                                      <p:tavLst>
                                        <p:tav tm="0">
                                          <p:val>
                                            <p:strVal val="#ppt_x-#ppt_w*1.125000"/>
                                          </p:val>
                                        </p:tav>
                                        <p:tav tm="100000">
                                          <p:val>
                                            <p:strVal val="#ppt_x"/>
                                          </p:val>
                                        </p:tav>
                                      </p:tavLst>
                                    </p:anim>
                                    <p:animEffect transition="in" filter="wipe(right)">
                                      <p:cBhvr>
                                        <p:cTn id="12" dur="500"/>
                                        <p:tgtEl>
                                          <p:spTgt spid="25"/>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fltVal val="0"/>
                                          </p:val>
                                        </p:tav>
                                        <p:tav tm="100000">
                                          <p:val>
                                            <p:strVal val="#ppt_w"/>
                                          </p:val>
                                        </p:tav>
                                      </p:tavLst>
                                    </p:anim>
                                    <p:anim calcmode="lin" valueType="num">
                                      <p:cBhvr>
                                        <p:cTn id="17" dur="500" fill="hold"/>
                                        <p:tgtEl>
                                          <p:spTgt spid="38"/>
                                        </p:tgtEl>
                                        <p:attrNameLst>
                                          <p:attrName>ppt_h</p:attrName>
                                        </p:attrNameLst>
                                      </p:cBhvr>
                                      <p:tavLst>
                                        <p:tav tm="0">
                                          <p:val>
                                            <p:fltVal val="0"/>
                                          </p:val>
                                        </p:tav>
                                        <p:tav tm="100000">
                                          <p:val>
                                            <p:strVal val="#ppt_h"/>
                                          </p:val>
                                        </p:tav>
                                      </p:tavLst>
                                    </p:anim>
                                    <p:animEffect transition="in" filter="fade">
                                      <p:cBhvr>
                                        <p:cTn id="18" dur="500"/>
                                        <p:tgtEl>
                                          <p:spTgt spid="38"/>
                                        </p:tgtEl>
                                      </p:cBhvr>
                                    </p:animEffect>
                                  </p:childTnLst>
                                </p:cTn>
                              </p:par>
                              <p:par>
                                <p:cTn id="19" presetID="53" presetClass="entr" presetSubtype="16"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par>
                                <p:cTn id="24" presetID="53" presetClass="entr" presetSubtype="16"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p:cTn id="26" dur="500" fill="hold"/>
                                        <p:tgtEl>
                                          <p:spTgt spid="40"/>
                                        </p:tgtEl>
                                        <p:attrNameLst>
                                          <p:attrName>ppt_w</p:attrName>
                                        </p:attrNameLst>
                                      </p:cBhvr>
                                      <p:tavLst>
                                        <p:tav tm="0">
                                          <p:val>
                                            <p:fltVal val="0"/>
                                          </p:val>
                                        </p:tav>
                                        <p:tav tm="100000">
                                          <p:val>
                                            <p:strVal val="#ppt_w"/>
                                          </p:val>
                                        </p:tav>
                                      </p:tavLst>
                                    </p:anim>
                                    <p:anim calcmode="lin" valueType="num">
                                      <p:cBhvr>
                                        <p:cTn id="27" dur="500" fill="hold"/>
                                        <p:tgtEl>
                                          <p:spTgt spid="40"/>
                                        </p:tgtEl>
                                        <p:attrNameLst>
                                          <p:attrName>ppt_h</p:attrName>
                                        </p:attrNameLst>
                                      </p:cBhvr>
                                      <p:tavLst>
                                        <p:tav tm="0">
                                          <p:val>
                                            <p:fltVal val="0"/>
                                          </p:val>
                                        </p:tav>
                                        <p:tav tm="100000">
                                          <p:val>
                                            <p:strVal val="#ppt_h"/>
                                          </p:val>
                                        </p:tav>
                                      </p:tavLst>
                                    </p:anim>
                                    <p:animEffect transition="in" filter="fade">
                                      <p:cBhvr>
                                        <p:cTn id="28" dur="500"/>
                                        <p:tgtEl>
                                          <p:spTgt spid="40"/>
                                        </p:tgtEl>
                                      </p:cBhvr>
                                    </p:animEffect>
                                  </p:childTnLst>
                                </p:cTn>
                              </p:par>
                            </p:childTnLst>
                          </p:cTn>
                        </p:par>
                        <p:par>
                          <p:cTn id="29" fill="hold">
                            <p:stCondLst>
                              <p:cond delay="1500"/>
                            </p:stCondLst>
                            <p:childTnLst>
                              <p:par>
                                <p:cTn id="30" presetID="42"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42"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anim calcmode="lin" valueType="num">
                                      <p:cBhvr>
                                        <p:cTn id="39" dur="1000" fill="hold"/>
                                        <p:tgtEl>
                                          <p:spTgt spid="29"/>
                                        </p:tgtEl>
                                        <p:attrNameLst>
                                          <p:attrName>ppt_x</p:attrName>
                                        </p:attrNameLst>
                                      </p:cBhvr>
                                      <p:tavLst>
                                        <p:tav tm="0">
                                          <p:val>
                                            <p:strVal val="#ppt_x"/>
                                          </p:val>
                                        </p:tav>
                                        <p:tav tm="100000">
                                          <p:val>
                                            <p:strVal val="#ppt_x"/>
                                          </p:val>
                                        </p:tav>
                                      </p:tavLst>
                                    </p:anim>
                                    <p:anim calcmode="lin" valueType="num">
                                      <p:cBhvr>
                                        <p:cTn id="40" dur="1000" fill="hold"/>
                                        <p:tgtEl>
                                          <p:spTgt spid="29"/>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42" presetClass="entr" presetSubtype="0" fill="hold"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000"/>
                                        <p:tgtEl>
                                          <p:spTgt spid="32"/>
                                        </p:tgtEl>
                                      </p:cBhvr>
                                    </p:animEffect>
                                    <p:anim calcmode="lin" valueType="num">
                                      <p:cBhvr>
                                        <p:cTn id="45" dur="1000" fill="hold"/>
                                        <p:tgtEl>
                                          <p:spTgt spid="32"/>
                                        </p:tgtEl>
                                        <p:attrNameLst>
                                          <p:attrName>ppt_x</p:attrName>
                                        </p:attrNameLst>
                                      </p:cBhvr>
                                      <p:tavLst>
                                        <p:tav tm="0">
                                          <p:val>
                                            <p:strVal val="#ppt_x"/>
                                          </p:val>
                                        </p:tav>
                                        <p:tav tm="100000">
                                          <p:val>
                                            <p:strVal val="#ppt_x"/>
                                          </p:val>
                                        </p:tav>
                                      </p:tavLst>
                                    </p:anim>
                                    <p:anim calcmode="lin" valueType="num">
                                      <p:cBhvr>
                                        <p:cTn id="4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57356" y="1840370"/>
            <a:ext cx="6676199" cy="3740925"/>
            <a:chOff x="1057356" y="1840370"/>
            <a:chExt cx="6676199" cy="3740925"/>
          </a:xfrm>
        </p:grpSpPr>
        <p:grpSp>
          <p:nvGrpSpPr>
            <p:cNvPr id="136" name="组合 135"/>
            <p:cNvGrpSpPr>
              <a:grpSpLocks/>
            </p:cNvGrpSpPr>
            <p:nvPr/>
          </p:nvGrpSpPr>
          <p:grpSpPr bwMode="auto">
            <a:xfrm>
              <a:off x="1057356" y="2046746"/>
              <a:ext cx="6676199" cy="3534549"/>
              <a:chOff x="-36512" y="2246400"/>
              <a:chExt cx="6678580" cy="3534240"/>
            </a:xfrm>
          </p:grpSpPr>
          <p:cxnSp>
            <p:nvCxnSpPr>
              <p:cNvPr id="137" name="直接箭头连接符 136"/>
              <p:cNvCxnSpPr/>
              <p:nvPr/>
            </p:nvCxnSpPr>
            <p:spPr>
              <a:xfrm flipV="1">
                <a:off x="1012821" y="2246400"/>
                <a:ext cx="0" cy="326202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1012821" y="5503665"/>
                <a:ext cx="5629247" cy="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1012821" y="4936977"/>
                <a:ext cx="5402236"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1012821" y="3806776"/>
                <a:ext cx="5402236"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1012821" y="3240088"/>
                <a:ext cx="5402236"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1012821" y="2674988"/>
                <a:ext cx="5402236"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1012821" y="4371876"/>
                <a:ext cx="5402236"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4" name="TextBox 11"/>
              <p:cNvSpPr txBox="1">
                <a:spLocks noChangeArrowheads="1"/>
              </p:cNvSpPr>
              <p:nvPr/>
            </p:nvSpPr>
            <p:spPr bwMode="auto">
              <a:xfrm flipH="1">
                <a:off x="-36512" y="2535300"/>
                <a:ext cx="1049333"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100%</a:t>
                </a:r>
              </a:p>
            </p:txBody>
          </p:sp>
          <p:sp>
            <p:nvSpPr>
              <p:cNvPr id="145" name="TextBox 11"/>
              <p:cNvSpPr txBox="1">
                <a:spLocks noChangeArrowheads="1"/>
              </p:cNvSpPr>
              <p:nvPr/>
            </p:nvSpPr>
            <p:spPr bwMode="auto">
              <a:xfrm flipH="1">
                <a:off x="-36512" y="3090876"/>
                <a:ext cx="1049333"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80%</a:t>
                </a:r>
              </a:p>
            </p:txBody>
          </p:sp>
          <p:sp>
            <p:nvSpPr>
              <p:cNvPr id="146" name="TextBox 11"/>
              <p:cNvSpPr txBox="1">
                <a:spLocks noChangeArrowheads="1"/>
              </p:cNvSpPr>
              <p:nvPr/>
            </p:nvSpPr>
            <p:spPr bwMode="auto">
              <a:xfrm flipH="1">
                <a:off x="-36512" y="3646453"/>
                <a:ext cx="1049333"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60%</a:t>
                </a:r>
              </a:p>
            </p:txBody>
          </p:sp>
          <p:sp>
            <p:nvSpPr>
              <p:cNvPr id="147" name="TextBox 11"/>
              <p:cNvSpPr txBox="1">
                <a:spLocks noChangeArrowheads="1"/>
              </p:cNvSpPr>
              <p:nvPr/>
            </p:nvSpPr>
            <p:spPr bwMode="auto">
              <a:xfrm flipH="1">
                <a:off x="-36512" y="4200441"/>
                <a:ext cx="1049333"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40%</a:t>
                </a:r>
              </a:p>
            </p:txBody>
          </p:sp>
          <p:sp>
            <p:nvSpPr>
              <p:cNvPr id="148" name="TextBox 11"/>
              <p:cNvSpPr txBox="1">
                <a:spLocks noChangeArrowheads="1"/>
              </p:cNvSpPr>
              <p:nvPr/>
            </p:nvSpPr>
            <p:spPr bwMode="auto">
              <a:xfrm flipH="1">
                <a:off x="-36512" y="4756018"/>
                <a:ext cx="1049333"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20%</a:t>
                </a:r>
                <a:r>
                  <a:rPr lang="zh-CN" altLang="en-US" sz="1200" kern="0" dirty="0">
                    <a:solidFill>
                      <a:prstClr val="white"/>
                    </a:solidFill>
                    <a:latin typeface="+mj-lt"/>
                    <a:ea typeface="创艺简细圆" pitchFamily="2" charset="-122"/>
                  </a:rPr>
                  <a:t> </a:t>
                </a:r>
                <a:endParaRPr lang="en-US" altLang="zh-CN" sz="1200" kern="0" dirty="0">
                  <a:solidFill>
                    <a:prstClr val="white"/>
                  </a:solidFill>
                  <a:latin typeface="+mj-lt"/>
                  <a:ea typeface="创艺简细圆" pitchFamily="2" charset="-122"/>
                </a:endParaRPr>
              </a:p>
            </p:txBody>
          </p:sp>
          <p:sp>
            <p:nvSpPr>
              <p:cNvPr id="149" name="TextBox 11"/>
              <p:cNvSpPr txBox="1">
                <a:spLocks noChangeArrowheads="1"/>
              </p:cNvSpPr>
              <p:nvPr/>
            </p:nvSpPr>
            <p:spPr bwMode="auto">
              <a:xfrm flipH="1">
                <a:off x="1012821" y="5503665"/>
                <a:ext cx="538160"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1</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sp>
            <p:nvSpPr>
              <p:cNvPr id="150" name="TextBox 11"/>
              <p:cNvSpPr txBox="1">
                <a:spLocks noChangeArrowheads="1"/>
              </p:cNvSpPr>
              <p:nvPr/>
            </p:nvSpPr>
            <p:spPr bwMode="auto">
              <a:xfrm flipH="1">
                <a:off x="1438269" y="5503665"/>
                <a:ext cx="538160"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2</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sp>
            <p:nvSpPr>
              <p:cNvPr id="151" name="TextBox 11"/>
              <p:cNvSpPr txBox="1">
                <a:spLocks noChangeArrowheads="1"/>
              </p:cNvSpPr>
              <p:nvPr/>
            </p:nvSpPr>
            <p:spPr bwMode="auto">
              <a:xfrm flipH="1">
                <a:off x="1863717" y="5503665"/>
                <a:ext cx="538160"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3</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sp>
            <p:nvSpPr>
              <p:cNvPr id="152" name="TextBox 11"/>
              <p:cNvSpPr txBox="1">
                <a:spLocks noChangeArrowheads="1"/>
              </p:cNvSpPr>
              <p:nvPr/>
            </p:nvSpPr>
            <p:spPr bwMode="auto">
              <a:xfrm flipH="1">
                <a:off x="2290753" y="5503665"/>
                <a:ext cx="536572"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4</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sp>
            <p:nvSpPr>
              <p:cNvPr id="153" name="TextBox 11"/>
              <p:cNvSpPr txBox="1">
                <a:spLocks noChangeArrowheads="1"/>
              </p:cNvSpPr>
              <p:nvPr/>
            </p:nvSpPr>
            <p:spPr bwMode="auto">
              <a:xfrm flipH="1">
                <a:off x="2716200" y="5503665"/>
                <a:ext cx="538159"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5</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sp>
            <p:nvSpPr>
              <p:cNvPr id="154" name="TextBox 11"/>
              <p:cNvSpPr txBox="1">
                <a:spLocks noChangeArrowheads="1"/>
              </p:cNvSpPr>
              <p:nvPr/>
            </p:nvSpPr>
            <p:spPr bwMode="auto">
              <a:xfrm flipH="1">
                <a:off x="3141648" y="5503665"/>
                <a:ext cx="538159"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6</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sp>
            <p:nvSpPr>
              <p:cNvPr id="155" name="TextBox 11"/>
              <p:cNvSpPr txBox="1">
                <a:spLocks noChangeArrowheads="1"/>
              </p:cNvSpPr>
              <p:nvPr/>
            </p:nvSpPr>
            <p:spPr bwMode="auto">
              <a:xfrm flipH="1">
                <a:off x="3567096" y="5503665"/>
                <a:ext cx="538159"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7</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sp>
            <p:nvSpPr>
              <p:cNvPr id="156" name="TextBox 11"/>
              <p:cNvSpPr txBox="1">
                <a:spLocks noChangeArrowheads="1"/>
              </p:cNvSpPr>
              <p:nvPr/>
            </p:nvSpPr>
            <p:spPr bwMode="auto">
              <a:xfrm flipH="1">
                <a:off x="3994131" y="5503665"/>
                <a:ext cx="538160"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8</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sp>
            <p:nvSpPr>
              <p:cNvPr id="157" name="TextBox 11"/>
              <p:cNvSpPr txBox="1">
                <a:spLocks noChangeArrowheads="1"/>
              </p:cNvSpPr>
              <p:nvPr/>
            </p:nvSpPr>
            <p:spPr bwMode="auto">
              <a:xfrm flipH="1">
                <a:off x="4419579" y="5503665"/>
                <a:ext cx="538160"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9</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sp>
            <p:nvSpPr>
              <p:cNvPr id="158" name="TextBox 11"/>
              <p:cNvSpPr txBox="1">
                <a:spLocks noChangeArrowheads="1"/>
              </p:cNvSpPr>
              <p:nvPr/>
            </p:nvSpPr>
            <p:spPr bwMode="auto">
              <a:xfrm flipH="1">
                <a:off x="4757715" y="5503665"/>
                <a:ext cx="719133"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10</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sp>
            <p:nvSpPr>
              <p:cNvPr id="159" name="TextBox 11"/>
              <p:cNvSpPr txBox="1">
                <a:spLocks noChangeArrowheads="1"/>
              </p:cNvSpPr>
              <p:nvPr/>
            </p:nvSpPr>
            <p:spPr bwMode="auto">
              <a:xfrm flipH="1">
                <a:off x="5229200" y="5503665"/>
                <a:ext cx="746121"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11</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sp>
            <p:nvSpPr>
              <p:cNvPr id="160" name="TextBox 11"/>
              <p:cNvSpPr txBox="1">
                <a:spLocks noChangeArrowheads="1"/>
              </p:cNvSpPr>
              <p:nvPr/>
            </p:nvSpPr>
            <p:spPr bwMode="auto">
              <a:xfrm flipH="1">
                <a:off x="5767360" y="5503665"/>
                <a:ext cx="717546" cy="276975"/>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914217" eaLnBrk="1" hangingPunct="1">
                  <a:defRPr/>
                </a:pPr>
                <a:r>
                  <a:rPr lang="en-US" altLang="zh-CN" sz="1200" kern="0" dirty="0">
                    <a:solidFill>
                      <a:prstClr val="white"/>
                    </a:solidFill>
                    <a:latin typeface="+mj-lt"/>
                    <a:ea typeface="创艺简细圆" pitchFamily="2" charset="-122"/>
                  </a:rPr>
                  <a:t>12</a:t>
                </a:r>
                <a:r>
                  <a:rPr lang="zh-CN" altLang="en-US" sz="1200" kern="0" dirty="0">
                    <a:solidFill>
                      <a:prstClr val="white"/>
                    </a:solidFill>
                    <a:latin typeface="+mj-lt"/>
                    <a:ea typeface="创艺简细圆" pitchFamily="2" charset="-122"/>
                  </a:rPr>
                  <a:t>月</a:t>
                </a:r>
                <a:endParaRPr lang="en-US" altLang="zh-CN" sz="1200" kern="0" dirty="0">
                  <a:solidFill>
                    <a:prstClr val="white"/>
                  </a:solidFill>
                  <a:latin typeface="+mj-lt"/>
                  <a:ea typeface="创艺简细圆" pitchFamily="2" charset="-122"/>
                </a:endParaRPr>
              </a:p>
            </p:txBody>
          </p:sp>
        </p:grpSp>
        <p:grpSp>
          <p:nvGrpSpPr>
            <p:cNvPr id="161" name="组合 160"/>
            <p:cNvGrpSpPr>
              <a:grpSpLocks/>
            </p:cNvGrpSpPr>
            <p:nvPr/>
          </p:nvGrpSpPr>
          <p:grpSpPr bwMode="auto">
            <a:xfrm>
              <a:off x="2304680" y="1840370"/>
              <a:ext cx="5214639" cy="3192462"/>
              <a:chOff x="1909875" y="1618682"/>
              <a:chExt cx="5700010" cy="3489769"/>
            </a:xfrm>
            <a:solidFill>
              <a:srgbClr val="30CAC6"/>
            </a:solidFill>
          </p:grpSpPr>
          <p:cxnSp>
            <p:nvCxnSpPr>
              <p:cNvPr id="162" name="直接连接符 161"/>
              <p:cNvCxnSpPr/>
              <p:nvPr/>
            </p:nvCxnSpPr>
            <p:spPr>
              <a:xfrm flipV="1">
                <a:off x="2076400" y="4225163"/>
                <a:ext cx="400700" cy="661164"/>
              </a:xfrm>
              <a:prstGeom prst="line">
                <a:avLst/>
              </a:prstGeom>
              <a:grpFill/>
              <a:ln w="12700">
                <a:solidFill>
                  <a:srgbClr val="30CAC6"/>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V="1">
                <a:off x="2622809" y="3753151"/>
                <a:ext cx="253257" cy="284596"/>
              </a:xfrm>
              <a:prstGeom prst="line">
                <a:avLst/>
              </a:prstGeom>
              <a:grpFill/>
              <a:ln w="12700">
                <a:solidFill>
                  <a:srgbClr val="30CAC6"/>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087691" y="3753151"/>
                <a:ext cx="294888" cy="284596"/>
              </a:xfrm>
              <a:prstGeom prst="line">
                <a:avLst/>
              </a:prstGeom>
              <a:grpFill/>
              <a:ln w="12700">
                <a:solidFill>
                  <a:srgbClr val="30CAC6"/>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24819" y="4225163"/>
                <a:ext cx="333050" cy="669841"/>
              </a:xfrm>
              <a:prstGeom prst="line">
                <a:avLst/>
              </a:prstGeom>
              <a:grpFill/>
              <a:ln w="12700">
                <a:solidFill>
                  <a:srgbClr val="30CAC6"/>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V="1">
                <a:off x="4000109" y="4631233"/>
                <a:ext cx="241115" cy="279389"/>
              </a:xfrm>
              <a:prstGeom prst="line">
                <a:avLst/>
              </a:prstGeom>
              <a:grpFill/>
              <a:ln w="12700">
                <a:solidFill>
                  <a:srgbClr val="30CAC6"/>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V="1">
                <a:off x="4388668" y="3800004"/>
                <a:ext cx="341724" cy="642076"/>
              </a:xfrm>
              <a:prstGeom prst="line">
                <a:avLst/>
              </a:prstGeom>
              <a:grpFill/>
              <a:ln w="12700">
                <a:solidFill>
                  <a:srgbClr val="30CAC6"/>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V="1">
                <a:off x="4860488" y="3374846"/>
                <a:ext cx="308765" cy="251624"/>
              </a:xfrm>
              <a:prstGeom prst="line">
                <a:avLst/>
              </a:prstGeom>
              <a:grpFill/>
              <a:ln w="12700">
                <a:solidFill>
                  <a:srgbClr val="30CAC6"/>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5334044" y="3413024"/>
                <a:ext cx="412843" cy="628193"/>
              </a:xfrm>
              <a:prstGeom prst="line">
                <a:avLst/>
              </a:prstGeom>
              <a:grpFill/>
              <a:ln w="12700">
                <a:solidFill>
                  <a:srgbClr val="30CAC6"/>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flipV="1">
                <a:off x="5795457" y="3399141"/>
                <a:ext cx="261929" cy="642076"/>
              </a:xfrm>
              <a:prstGeom prst="line">
                <a:avLst/>
              </a:prstGeom>
              <a:grpFill/>
              <a:ln w="12700">
                <a:solidFill>
                  <a:srgbClr val="30CAC6"/>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V="1">
                <a:off x="6210034" y="2942746"/>
                <a:ext cx="348662" cy="279390"/>
              </a:xfrm>
              <a:prstGeom prst="line">
                <a:avLst/>
              </a:prstGeom>
              <a:grpFill/>
              <a:ln w="12700">
                <a:solidFill>
                  <a:srgbClr val="30CAC6"/>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V="1">
                <a:off x="6756445" y="2380496"/>
                <a:ext cx="320907" cy="416482"/>
              </a:xfrm>
              <a:prstGeom prst="line">
                <a:avLst/>
              </a:prstGeom>
              <a:grpFill/>
              <a:ln w="12700">
                <a:solidFill>
                  <a:srgbClr val="30CAC6"/>
                </a:solidFill>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7229999" y="1618682"/>
                <a:ext cx="379886" cy="590016"/>
              </a:xfrm>
              <a:prstGeom prst="straightConnector1">
                <a:avLst/>
              </a:prstGeom>
              <a:grpFill/>
              <a:ln w="12700">
                <a:solidFill>
                  <a:srgbClr val="30CAC6"/>
                </a:solidFill>
                <a:tailEnd type="arrow"/>
              </a:ln>
            </p:spPr>
            <p:style>
              <a:lnRef idx="1">
                <a:schemeClr val="accent1"/>
              </a:lnRef>
              <a:fillRef idx="0">
                <a:schemeClr val="accent1"/>
              </a:fillRef>
              <a:effectRef idx="0">
                <a:schemeClr val="accent1"/>
              </a:effectRef>
              <a:fontRef idx="minor">
                <a:schemeClr val="tx1"/>
              </a:fontRef>
            </p:style>
          </p:cxnSp>
          <p:grpSp>
            <p:nvGrpSpPr>
              <p:cNvPr id="174" name="组合 173"/>
              <p:cNvGrpSpPr/>
              <p:nvPr/>
            </p:nvGrpSpPr>
            <p:grpSpPr>
              <a:xfrm>
                <a:off x="1909875" y="4864088"/>
                <a:ext cx="244363" cy="244363"/>
                <a:chOff x="1909875" y="4988331"/>
                <a:chExt cx="244363" cy="244363"/>
              </a:xfrm>
              <a:grpFill/>
            </p:grpSpPr>
            <p:sp>
              <p:nvSpPr>
                <p:cNvPr id="208" name="椭圆 4117"/>
                <p:cNvSpPr/>
                <p:nvPr/>
              </p:nvSpPr>
              <p:spPr>
                <a:xfrm>
                  <a:off x="1909875" y="4988331"/>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209" name="椭圆 208"/>
                <p:cNvSpPr/>
                <p:nvPr/>
              </p:nvSpPr>
              <p:spPr>
                <a:xfrm>
                  <a:off x="1967716" y="5046172"/>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175" name="组合 174"/>
              <p:cNvGrpSpPr/>
              <p:nvPr/>
            </p:nvGrpSpPr>
            <p:grpSpPr>
              <a:xfrm>
                <a:off x="2435226" y="4024008"/>
                <a:ext cx="244363" cy="244363"/>
                <a:chOff x="2435226" y="4148251"/>
                <a:chExt cx="244363" cy="244363"/>
              </a:xfrm>
              <a:grpFill/>
            </p:grpSpPr>
            <p:sp>
              <p:nvSpPr>
                <p:cNvPr id="206" name="椭圆 4117"/>
                <p:cNvSpPr/>
                <p:nvPr/>
              </p:nvSpPr>
              <p:spPr>
                <a:xfrm>
                  <a:off x="2435226" y="4148251"/>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207" name="椭圆 206"/>
                <p:cNvSpPr/>
                <p:nvPr/>
              </p:nvSpPr>
              <p:spPr>
                <a:xfrm>
                  <a:off x="2493067" y="4206092"/>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176" name="组合 175"/>
              <p:cNvGrpSpPr/>
              <p:nvPr/>
            </p:nvGrpSpPr>
            <p:grpSpPr>
              <a:xfrm>
                <a:off x="2862264" y="3595271"/>
                <a:ext cx="244363" cy="244363"/>
                <a:chOff x="2862264" y="3719514"/>
                <a:chExt cx="244363" cy="244363"/>
              </a:xfrm>
              <a:grpFill/>
            </p:grpSpPr>
            <p:sp>
              <p:nvSpPr>
                <p:cNvPr id="204" name="椭圆 4117"/>
                <p:cNvSpPr/>
                <p:nvPr/>
              </p:nvSpPr>
              <p:spPr>
                <a:xfrm>
                  <a:off x="2862264" y="3719514"/>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205" name="椭圆 204"/>
                <p:cNvSpPr/>
                <p:nvPr/>
              </p:nvSpPr>
              <p:spPr>
                <a:xfrm>
                  <a:off x="2920105" y="3777355"/>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177" name="组合 176"/>
              <p:cNvGrpSpPr/>
              <p:nvPr/>
            </p:nvGrpSpPr>
            <p:grpSpPr>
              <a:xfrm>
                <a:off x="3316288" y="4014484"/>
                <a:ext cx="244363" cy="244363"/>
                <a:chOff x="3316288" y="4138727"/>
                <a:chExt cx="244363" cy="244363"/>
              </a:xfrm>
              <a:grpFill/>
            </p:grpSpPr>
            <p:sp>
              <p:nvSpPr>
                <p:cNvPr id="202"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203" name="椭圆 202"/>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178" name="组合 177"/>
              <p:cNvGrpSpPr/>
              <p:nvPr/>
            </p:nvGrpSpPr>
            <p:grpSpPr>
              <a:xfrm>
                <a:off x="3807191" y="4860912"/>
                <a:ext cx="244363" cy="244363"/>
                <a:chOff x="3316288" y="4138727"/>
                <a:chExt cx="244363" cy="244363"/>
              </a:xfrm>
              <a:grpFill/>
            </p:grpSpPr>
            <p:sp>
              <p:nvSpPr>
                <p:cNvPr id="200"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201" name="椭圆 200"/>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179" name="组合 178"/>
              <p:cNvGrpSpPr/>
              <p:nvPr/>
            </p:nvGrpSpPr>
            <p:grpSpPr>
              <a:xfrm>
                <a:off x="4207241" y="4429112"/>
                <a:ext cx="244363" cy="244363"/>
                <a:chOff x="3316288" y="4138727"/>
                <a:chExt cx="244363" cy="244363"/>
              </a:xfrm>
              <a:grpFill/>
            </p:grpSpPr>
            <p:sp>
              <p:nvSpPr>
                <p:cNvPr id="198"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199" name="椭圆 198"/>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180" name="组合 179"/>
              <p:cNvGrpSpPr/>
              <p:nvPr/>
            </p:nvGrpSpPr>
            <p:grpSpPr>
              <a:xfrm>
                <a:off x="4670791" y="3597262"/>
                <a:ext cx="244363" cy="244363"/>
                <a:chOff x="3316288" y="4138727"/>
                <a:chExt cx="244363" cy="244363"/>
              </a:xfrm>
              <a:grpFill/>
            </p:grpSpPr>
            <p:sp>
              <p:nvSpPr>
                <p:cNvPr id="196"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197" name="椭圆 196"/>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181" name="组合 180"/>
              <p:cNvGrpSpPr/>
              <p:nvPr/>
            </p:nvGrpSpPr>
            <p:grpSpPr>
              <a:xfrm>
                <a:off x="5140691" y="3197212"/>
                <a:ext cx="244363" cy="244363"/>
                <a:chOff x="3316288" y="4138727"/>
                <a:chExt cx="244363" cy="244363"/>
              </a:xfrm>
              <a:grpFill/>
            </p:grpSpPr>
            <p:sp>
              <p:nvSpPr>
                <p:cNvPr id="194"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195" name="椭圆 194"/>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182" name="组合 181"/>
              <p:cNvGrpSpPr/>
              <p:nvPr/>
            </p:nvGrpSpPr>
            <p:grpSpPr>
              <a:xfrm>
                <a:off x="5648691" y="4022712"/>
                <a:ext cx="244363" cy="244363"/>
                <a:chOff x="3316288" y="4138727"/>
                <a:chExt cx="244363" cy="244363"/>
              </a:xfrm>
              <a:grpFill/>
            </p:grpSpPr>
            <p:sp>
              <p:nvSpPr>
                <p:cNvPr id="192"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193" name="椭圆 192"/>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183" name="组合 182"/>
              <p:cNvGrpSpPr/>
              <p:nvPr/>
            </p:nvGrpSpPr>
            <p:grpSpPr>
              <a:xfrm>
                <a:off x="6016991" y="3190862"/>
                <a:ext cx="244363" cy="244363"/>
                <a:chOff x="3316288" y="4138727"/>
                <a:chExt cx="244363" cy="244363"/>
              </a:xfrm>
              <a:grpFill/>
            </p:grpSpPr>
            <p:sp>
              <p:nvSpPr>
                <p:cNvPr id="190"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191" name="椭圆 190"/>
                <p:cNvSpPr/>
                <p:nvPr/>
              </p:nvSpPr>
              <p:spPr>
                <a:xfrm>
                  <a:off x="3374130" y="4196569"/>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184" name="组合 183"/>
              <p:cNvGrpSpPr/>
              <p:nvPr/>
            </p:nvGrpSpPr>
            <p:grpSpPr>
              <a:xfrm>
                <a:off x="6544041" y="2752712"/>
                <a:ext cx="244363" cy="244363"/>
                <a:chOff x="3316288" y="4138727"/>
                <a:chExt cx="244363" cy="244363"/>
              </a:xfrm>
              <a:grpFill/>
            </p:grpSpPr>
            <p:sp>
              <p:nvSpPr>
                <p:cNvPr id="188"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189" name="椭圆 188"/>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185" name="组合 184"/>
              <p:cNvGrpSpPr/>
              <p:nvPr/>
            </p:nvGrpSpPr>
            <p:grpSpPr>
              <a:xfrm>
                <a:off x="7039341" y="2181212"/>
                <a:ext cx="244363" cy="244363"/>
                <a:chOff x="3316288" y="4138727"/>
                <a:chExt cx="244363" cy="244363"/>
              </a:xfrm>
              <a:grpFill/>
            </p:grpSpPr>
            <p:sp>
              <p:nvSpPr>
                <p:cNvPr id="186" name="椭圆 4117"/>
                <p:cNvSpPr/>
                <p:nvPr/>
              </p:nvSpPr>
              <p:spPr>
                <a:xfrm>
                  <a:off x="3316288" y="4138727"/>
                  <a:ext cx="244363" cy="244363"/>
                </a:xfrm>
                <a:custGeom>
                  <a:avLst/>
                  <a:gdLst/>
                  <a:ahLst/>
                  <a:cxnLst/>
                  <a:rect l="l" t="t" r="r" b="b"/>
                  <a:pathLst>
                    <a:path w="284956" h="284956">
                      <a:moveTo>
                        <a:pt x="142478" y="26417"/>
                      </a:moveTo>
                      <a:cubicBezTo>
                        <a:pt x="78379" y="26417"/>
                        <a:pt x="26417" y="78379"/>
                        <a:pt x="26417" y="142478"/>
                      </a:cubicBezTo>
                      <a:cubicBezTo>
                        <a:pt x="26417" y="206577"/>
                        <a:pt x="78379" y="258539"/>
                        <a:pt x="142478" y="258539"/>
                      </a:cubicBezTo>
                      <a:cubicBezTo>
                        <a:pt x="206577" y="258539"/>
                        <a:pt x="258539" y="206577"/>
                        <a:pt x="258539" y="142478"/>
                      </a:cubicBezTo>
                      <a:cubicBezTo>
                        <a:pt x="258539" y="78379"/>
                        <a:pt x="206577" y="26417"/>
                        <a:pt x="142478" y="26417"/>
                      </a:cubicBezTo>
                      <a:close/>
                      <a:moveTo>
                        <a:pt x="142478" y="0"/>
                      </a:moveTo>
                      <a:cubicBezTo>
                        <a:pt x="221166" y="0"/>
                        <a:pt x="284956" y="63790"/>
                        <a:pt x="284956" y="142478"/>
                      </a:cubicBezTo>
                      <a:cubicBezTo>
                        <a:pt x="284956" y="221166"/>
                        <a:pt x="221166" y="284956"/>
                        <a:pt x="142478" y="284956"/>
                      </a:cubicBezTo>
                      <a:cubicBezTo>
                        <a:pt x="63790" y="284956"/>
                        <a:pt x="0" y="221166"/>
                        <a:pt x="0" y="142478"/>
                      </a:cubicBezTo>
                      <a:cubicBezTo>
                        <a:pt x="0" y="63790"/>
                        <a:pt x="63790" y="0"/>
                        <a:pt x="14247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187" name="椭圆 186"/>
                <p:cNvSpPr/>
                <p:nvPr/>
              </p:nvSpPr>
              <p:spPr>
                <a:xfrm>
                  <a:off x="3374129" y="4196568"/>
                  <a:ext cx="128680" cy="1286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grpSp>
      <p:grpSp>
        <p:nvGrpSpPr>
          <p:cNvPr id="4" name="组合 3"/>
          <p:cNvGrpSpPr/>
          <p:nvPr/>
        </p:nvGrpSpPr>
        <p:grpSpPr>
          <a:xfrm>
            <a:off x="7590273" y="2612669"/>
            <a:ext cx="3140982" cy="2364343"/>
            <a:chOff x="7590273" y="2612669"/>
            <a:chExt cx="3140982" cy="2364343"/>
          </a:xfrm>
        </p:grpSpPr>
        <p:sp>
          <p:nvSpPr>
            <p:cNvPr id="211" name="圆角矩形 1"/>
            <p:cNvSpPr/>
            <p:nvPr/>
          </p:nvSpPr>
          <p:spPr bwMode="auto">
            <a:xfrm>
              <a:off x="7590273" y="2612669"/>
              <a:ext cx="3140982" cy="2364343"/>
            </a:xfrm>
            <a:custGeom>
              <a:avLst/>
              <a:gdLst/>
              <a:ahLst/>
              <a:cxnLst/>
              <a:rect l="l" t="t" r="r" b="b"/>
              <a:pathLst>
                <a:path w="2461785" h="3151000">
                  <a:moveTo>
                    <a:pt x="493000" y="0"/>
                  </a:moveTo>
                  <a:lnTo>
                    <a:pt x="2342338" y="0"/>
                  </a:lnTo>
                  <a:cubicBezTo>
                    <a:pt x="2408307" y="0"/>
                    <a:pt x="2461785" y="53478"/>
                    <a:pt x="2461785" y="119447"/>
                  </a:cubicBezTo>
                  <a:lnTo>
                    <a:pt x="2461785" y="3031553"/>
                  </a:lnTo>
                  <a:cubicBezTo>
                    <a:pt x="2461785" y="3097522"/>
                    <a:pt x="2408307" y="3151000"/>
                    <a:pt x="2342338" y="3151000"/>
                  </a:cubicBezTo>
                  <a:lnTo>
                    <a:pt x="493000" y="3151000"/>
                  </a:lnTo>
                  <a:cubicBezTo>
                    <a:pt x="427031" y="3151000"/>
                    <a:pt x="373553" y="3097522"/>
                    <a:pt x="373553" y="3031553"/>
                  </a:cubicBezTo>
                  <a:lnTo>
                    <a:pt x="373553" y="954865"/>
                  </a:lnTo>
                  <a:lnTo>
                    <a:pt x="0" y="1119668"/>
                  </a:lnTo>
                  <a:lnTo>
                    <a:pt x="373553" y="584243"/>
                  </a:lnTo>
                  <a:lnTo>
                    <a:pt x="373553" y="119447"/>
                  </a:lnTo>
                  <a:cubicBezTo>
                    <a:pt x="373553" y="53478"/>
                    <a:pt x="427031" y="0"/>
                    <a:pt x="493000" y="0"/>
                  </a:cubicBezTo>
                  <a:close/>
                </a:path>
              </a:pathLst>
            </a:custGeom>
            <a:solidFill>
              <a:schemeClr val="bg1">
                <a:alpha val="8000"/>
              </a:schemeClr>
            </a:solidFill>
            <a:ln w="12700">
              <a:solidFill>
                <a:srgbClr val="30CAC6">
                  <a:alpha val="9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nvGrpSpPr>
            <p:cNvPr id="86" name="组合 85"/>
            <p:cNvGrpSpPr/>
            <p:nvPr/>
          </p:nvGrpSpPr>
          <p:grpSpPr>
            <a:xfrm>
              <a:off x="8356465" y="2932917"/>
              <a:ext cx="2241975" cy="1825648"/>
              <a:chOff x="874712" y="3325188"/>
              <a:chExt cx="2241975" cy="1825648"/>
            </a:xfrm>
          </p:grpSpPr>
          <p:sp>
            <p:nvSpPr>
              <p:cNvPr id="87" name="矩形 86"/>
              <p:cNvSpPr/>
              <p:nvPr/>
            </p:nvSpPr>
            <p:spPr>
              <a:xfrm>
                <a:off x="874712" y="3765841"/>
                <a:ext cx="2241975" cy="138499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88" name="矩形 87"/>
              <p:cNvSpPr/>
              <p:nvPr/>
            </p:nvSpPr>
            <p:spPr>
              <a:xfrm>
                <a:off x="874713" y="3325188"/>
                <a:ext cx="2241974" cy="42986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89" name="组合 88"/>
          <p:cNvGrpSpPr/>
          <p:nvPr/>
        </p:nvGrpSpPr>
        <p:grpSpPr>
          <a:xfrm>
            <a:off x="1019856" y="332705"/>
            <a:ext cx="6057900" cy="739494"/>
            <a:chOff x="1524000" y="400931"/>
            <a:chExt cx="6057900" cy="739494"/>
          </a:xfrm>
        </p:grpSpPr>
        <p:sp>
          <p:nvSpPr>
            <p:cNvPr id="90" name="文本框 89"/>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91" name="文本框 90"/>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92" name="矩形 91"/>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35670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p:tgtEl>
                                          <p:spTgt spid="89"/>
                                        </p:tgtEl>
                                        <p:attrNameLst>
                                          <p:attrName>ppt_x</p:attrName>
                                        </p:attrNameLst>
                                      </p:cBhvr>
                                      <p:tavLst>
                                        <p:tav tm="0">
                                          <p:val>
                                            <p:strVal val="#ppt_x-#ppt_w*1.125000"/>
                                          </p:val>
                                        </p:tav>
                                        <p:tav tm="100000">
                                          <p:val>
                                            <p:strVal val="#ppt_x"/>
                                          </p:val>
                                        </p:tav>
                                      </p:tavLst>
                                    </p:anim>
                                    <p:animEffect transition="in" filter="wipe(right)">
                                      <p:cBhvr>
                                        <p:cTn id="12" dur="500"/>
                                        <p:tgtEl>
                                          <p:spTgt spid="89"/>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77560" y="1646769"/>
            <a:ext cx="4132353" cy="4059767"/>
            <a:chOff x="6977560" y="1646769"/>
            <a:chExt cx="4132353" cy="4059767"/>
          </a:xfrm>
        </p:grpSpPr>
        <p:sp>
          <p:nvSpPr>
            <p:cNvPr id="120" name="椭圆 40"/>
            <p:cNvSpPr/>
            <p:nvPr/>
          </p:nvSpPr>
          <p:spPr>
            <a:xfrm rot="5383600">
              <a:off x="6977883" y="1646446"/>
              <a:ext cx="4059767" cy="4060414"/>
            </a:xfrm>
            <a:custGeom>
              <a:avLst/>
              <a:gdLst>
                <a:gd name="connsiteX0" fmla="*/ 0 w 3351160"/>
                <a:gd name="connsiteY0" fmla="*/ 1675580 h 3351160"/>
                <a:gd name="connsiteX1" fmla="*/ 1675580 w 3351160"/>
                <a:gd name="connsiteY1" fmla="*/ 0 h 3351160"/>
                <a:gd name="connsiteX2" fmla="*/ 3351160 w 3351160"/>
                <a:gd name="connsiteY2" fmla="*/ 1675580 h 3351160"/>
                <a:gd name="connsiteX3" fmla="*/ 1675580 w 3351160"/>
                <a:gd name="connsiteY3" fmla="*/ 3351160 h 3351160"/>
                <a:gd name="connsiteX4" fmla="*/ 0 w 3351160"/>
                <a:gd name="connsiteY4" fmla="*/ 1675580 h 3351160"/>
                <a:gd name="connsiteX0" fmla="*/ 1675580 w 3351160"/>
                <a:gd name="connsiteY0" fmla="*/ 0 h 3351160"/>
                <a:gd name="connsiteX1" fmla="*/ 3351160 w 3351160"/>
                <a:gd name="connsiteY1" fmla="*/ 1675580 h 3351160"/>
                <a:gd name="connsiteX2" fmla="*/ 1675580 w 3351160"/>
                <a:gd name="connsiteY2" fmla="*/ 3351160 h 3351160"/>
                <a:gd name="connsiteX3" fmla="*/ 0 w 3351160"/>
                <a:gd name="connsiteY3" fmla="*/ 1675580 h 3351160"/>
                <a:gd name="connsiteX4" fmla="*/ 1767020 w 3351160"/>
                <a:gd name="connsiteY4" fmla="*/ 91440 h 3351160"/>
                <a:gd name="connsiteX0" fmla="*/ 1675580 w 3351160"/>
                <a:gd name="connsiteY0" fmla="*/ 0 h 3351160"/>
                <a:gd name="connsiteX1" fmla="*/ 3351160 w 3351160"/>
                <a:gd name="connsiteY1" fmla="*/ 1675580 h 3351160"/>
                <a:gd name="connsiteX2" fmla="*/ 1675580 w 3351160"/>
                <a:gd name="connsiteY2" fmla="*/ 3351160 h 3351160"/>
                <a:gd name="connsiteX3" fmla="*/ 0 w 3351160"/>
                <a:gd name="connsiteY3" fmla="*/ 1675580 h 3351160"/>
              </a:gdLst>
              <a:ahLst/>
              <a:cxnLst>
                <a:cxn ang="0">
                  <a:pos x="connsiteX0" y="connsiteY0"/>
                </a:cxn>
                <a:cxn ang="0">
                  <a:pos x="connsiteX1" y="connsiteY1"/>
                </a:cxn>
                <a:cxn ang="0">
                  <a:pos x="connsiteX2" y="connsiteY2"/>
                </a:cxn>
                <a:cxn ang="0">
                  <a:pos x="connsiteX3" y="connsiteY3"/>
                </a:cxn>
              </a:cxnLst>
              <a:rect l="l" t="t" r="r" b="b"/>
              <a:pathLst>
                <a:path w="3351160" h="3351160">
                  <a:moveTo>
                    <a:pt x="1675580" y="0"/>
                  </a:moveTo>
                  <a:cubicBezTo>
                    <a:pt x="2600977" y="0"/>
                    <a:pt x="3351160" y="750183"/>
                    <a:pt x="3351160" y="1675580"/>
                  </a:cubicBezTo>
                  <a:cubicBezTo>
                    <a:pt x="3351160" y="2600977"/>
                    <a:pt x="2600977" y="3351160"/>
                    <a:pt x="1675580" y="3351160"/>
                  </a:cubicBezTo>
                  <a:cubicBezTo>
                    <a:pt x="750183" y="3351160"/>
                    <a:pt x="0" y="2600977"/>
                    <a:pt x="0" y="1675580"/>
                  </a:cubicBezTo>
                </a:path>
              </a:pathLst>
            </a:custGeom>
            <a:noFill/>
            <a:ln w="3175">
              <a:solidFill>
                <a:srgbClr val="30CAC6"/>
              </a:solidFill>
              <a:prstDash val="sysDash"/>
              <a:headEnd type="stealth"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latin typeface="+mj-ea"/>
                <a:ea typeface="+mj-ea"/>
              </a:endParaRPr>
            </a:p>
          </p:txBody>
        </p:sp>
        <p:grpSp>
          <p:nvGrpSpPr>
            <p:cNvPr id="122" name="组合 121"/>
            <p:cNvGrpSpPr>
              <a:grpSpLocks/>
            </p:cNvGrpSpPr>
            <p:nvPr/>
          </p:nvGrpSpPr>
          <p:grpSpPr bwMode="auto">
            <a:xfrm>
              <a:off x="7206076" y="1866903"/>
              <a:ext cx="3573757" cy="3575051"/>
              <a:chOff x="5588884" y="1209239"/>
              <a:chExt cx="2681584" cy="2681584"/>
            </a:xfrm>
          </p:grpSpPr>
          <p:sp>
            <p:nvSpPr>
              <p:cNvPr id="123" name="空心弧 122"/>
              <p:cNvSpPr/>
              <p:nvPr/>
            </p:nvSpPr>
            <p:spPr>
              <a:xfrm rot="9579120">
                <a:off x="5588884" y="1209239"/>
                <a:ext cx="2681584" cy="2681584"/>
              </a:xfrm>
              <a:prstGeom prst="blockArc">
                <a:avLst>
                  <a:gd name="adj1" fmla="val 3101488"/>
                  <a:gd name="adj2" fmla="val 6568087"/>
                  <a:gd name="adj3" fmla="val 31622"/>
                </a:avLst>
              </a:prstGeom>
              <a:solidFill>
                <a:srgbClr val="30CAC6"/>
              </a:solidFill>
              <a:ln w="3175">
                <a:noFill/>
              </a:ln>
              <a:effectLst>
                <a:outerShdw blurRad="50800" dist="25400" dir="4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black"/>
                  </a:solidFill>
                  <a:latin typeface="+mj-ea"/>
                  <a:ea typeface="+mj-ea"/>
                </a:endParaRPr>
              </a:p>
            </p:txBody>
          </p:sp>
          <p:sp>
            <p:nvSpPr>
              <p:cNvPr id="124" name="矩形 10"/>
              <p:cNvSpPr>
                <a:spLocks noChangeArrowheads="1"/>
              </p:cNvSpPr>
              <p:nvPr/>
            </p:nvSpPr>
            <p:spPr bwMode="auto">
              <a:xfrm rot="8490227">
                <a:off x="6141239" y="1525103"/>
                <a:ext cx="709048" cy="438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194"/>
                <a:r>
                  <a:rPr lang="zh-CN" altLang="en-US" sz="1600" dirty="0">
                    <a:solidFill>
                      <a:prstClr val="white"/>
                    </a:solidFill>
                    <a:latin typeface="+mj-ea"/>
                    <a:ea typeface="+mj-ea"/>
                  </a:rPr>
                  <a:t>添加</a:t>
                </a:r>
                <a:endParaRPr lang="en-US" altLang="zh-CN" sz="1600" dirty="0">
                  <a:solidFill>
                    <a:prstClr val="white"/>
                  </a:solidFill>
                  <a:latin typeface="+mj-ea"/>
                  <a:ea typeface="+mj-ea"/>
                </a:endParaRPr>
              </a:p>
              <a:p>
                <a:pPr algn="ctr" defTabSz="914194"/>
                <a:r>
                  <a:rPr lang="zh-CN" altLang="en-US" sz="1600" dirty="0">
                    <a:solidFill>
                      <a:prstClr val="white"/>
                    </a:solidFill>
                    <a:latin typeface="+mj-ea"/>
                    <a:ea typeface="+mj-ea"/>
                  </a:rPr>
                  <a:t>文字</a:t>
                </a:r>
                <a:endParaRPr lang="en-US" altLang="ko-KR" sz="1600" dirty="0">
                  <a:solidFill>
                    <a:prstClr val="white"/>
                  </a:solidFill>
                  <a:latin typeface="+mj-ea"/>
                  <a:ea typeface="+mj-ea"/>
                </a:endParaRPr>
              </a:p>
            </p:txBody>
          </p:sp>
        </p:grpSp>
        <p:grpSp>
          <p:nvGrpSpPr>
            <p:cNvPr id="125" name="组合 124"/>
            <p:cNvGrpSpPr>
              <a:grpSpLocks/>
            </p:cNvGrpSpPr>
            <p:nvPr/>
          </p:nvGrpSpPr>
          <p:grpSpPr bwMode="auto">
            <a:xfrm>
              <a:off x="7189149" y="1885955"/>
              <a:ext cx="3573757" cy="3575049"/>
              <a:chOff x="5576123" y="1224021"/>
              <a:chExt cx="2681584" cy="2681584"/>
            </a:xfrm>
            <a:solidFill>
              <a:srgbClr val="30CAC6"/>
            </a:solidFill>
          </p:grpSpPr>
          <p:sp>
            <p:nvSpPr>
              <p:cNvPr id="126" name="空心弧 125"/>
              <p:cNvSpPr/>
              <p:nvPr/>
            </p:nvSpPr>
            <p:spPr>
              <a:xfrm rot="6015969">
                <a:off x="5576123" y="1224021"/>
                <a:ext cx="2681584" cy="2681584"/>
              </a:xfrm>
              <a:prstGeom prst="blockArc">
                <a:avLst>
                  <a:gd name="adj1" fmla="val 3101488"/>
                  <a:gd name="adj2" fmla="val 6568087"/>
                  <a:gd name="adj3" fmla="val 31622"/>
                </a:avLst>
              </a:prstGeom>
              <a:grpFill/>
              <a:ln w="3175">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black"/>
                  </a:solidFill>
                  <a:latin typeface="+mj-ea"/>
                  <a:ea typeface="+mj-ea"/>
                </a:endParaRPr>
              </a:p>
            </p:txBody>
          </p:sp>
          <p:sp>
            <p:nvSpPr>
              <p:cNvPr id="127" name="矩形 14"/>
              <p:cNvSpPr>
                <a:spLocks noChangeArrowheads="1"/>
              </p:cNvSpPr>
              <p:nvPr/>
            </p:nvSpPr>
            <p:spPr bwMode="auto">
              <a:xfrm rot="5174863">
                <a:off x="5645319" y="2363745"/>
                <a:ext cx="709048" cy="4386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194"/>
                <a:r>
                  <a:rPr lang="zh-CN" altLang="en-US" sz="1600" dirty="0">
                    <a:solidFill>
                      <a:prstClr val="white"/>
                    </a:solidFill>
                    <a:latin typeface="+mj-ea"/>
                    <a:ea typeface="+mj-ea"/>
                  </a:rPr>
                  <a:t>添加</a:t>
                </a:r>
                <a:endParaRPr lang="en-US" altLang="zh-CN" sz="1600" dirty="0">
                  <a:solidFill>
                    <a:prstClr val="white"/>
                  </a:solidFill>
                  <a:latin typeface="+mj-ea"/>
                  <a:ea typeface="+mj-ea"/>
                </a:endParaRPr>
              </a:p>
              <a:p>
                <a:pPr algn="ctr" defTabSz="914194"/>
                <a:r>
                  <a:rPr lang="zh-CN" altLang="en-US" sz="1600" dirty="0">
                    <a:solidFill>
                      <a:prstClr val="white"/>
                    </a:solidFill>
                    <a:latin typeface="+mj-ea"/>
                    <a:ea typeface="+mj-ea"/>
                  </a:rPr>
                  <a:t>文字</a:t>
                </a:r>
                <a:endParaRPr lang="en-US" altLang="ko-KR" sz="1600" dirty="0">
                  <a:solidFill>
                    <a:prstClr val="white"/>
                  </a:solidFill>
                  <a:latin typeface="+mj-ea"/>
                  <a:ea typeface="+mj-ea"/>
                </a:endParaRPr>
              </a:p>
            </p:txBody>
          </p:sp>
        </p:grpSp>
        <p:grpSp>
          <p:nvGrpSpPr>
            <p:cNvPr id="128" name="组合 127"/>
            <p:cNvGrpSpPr>
              <a:grpSpLocks/>
            </p:cNvGrpSpPr>
            <p:nvPr/>
          </p:nvGrpSpPr>
          <p:grpSpPr bwMode="auto">
            <a:xfrm>
              <a:off x="7216655" y="1930404"/>
              <a:ext cx="3573759" cy="3577167"/>
              <a:chOff x="5597424" y="1257946"/>
              <a:chExt cx="2681584" cy="2681584"/>
            </a:xfrm>
            <a:solidFill>
              <a:srgbClr val="30CAC6"/>
            </a:solidFill>
          </p:grpSpPr>
          <p:sp>
            <p:nvSpPr>
              <p:cNvPr id="129" name="空心弧 128"/>
              <p:cNvSpPr/>
              <p:nvPr/>
            </p:nvSpPr>
            <p:spPr>
              <a:xfrm rot="2494765">
                <a:off x="5597424" y="1257946"/>
                <a:ext cx="2681584" cy="2681584"/>
              </a:xfrm>
              <a:prstGeom prst="blockArc">
                <a:avLst>
                  <a:gd name="adj1" fmla="val 2256744"/>
                  <a:gd name="adj2" fmla="val 6568087"/>
                  <a:gd name="adj3" fmla="val 31622"/>
                </a:avLst>
              </a:prstGeom>
              <a:grpFill/>
              <a:ln w="3175">
                <a:noFill/>
              </a:ln>
              <a:effectLst>
                <a:outerShdw blurRad="50800" dist="25400" dir="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black"/>
                  </a:solidFill>
                  <a:latin typeface="+mj-ea"/>
                  <a:ea typeface="+mj-ea"/>
                </a:endParaRPr>
              </a:p>
            </p:txBody>
          </p:sp>
          <p:sp>
            <p:nvSpPr>
              <p:cNvPr id="130" name="矩形 15"/>
              <p:cNvSpPr>
                <a:spLocks noChangeArrowheads="1"/>
              </p:cNvSpPr>
              <p:nvPr/>
            </p:nvSpPr>
            <p:spPr bwMode="auto">
              <a:xfrm rot="1707587">
                <a:off x="6205363" y="3216135"/>
                <a:ext cx="709048" cy="4383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194"/>
                <a:r>
                  <a:rPr lang="zh-CN" altLang="en-US" sz="1600" dirty="0">
                    <a:solidFill>
                      <a:prstClr val="white"/>
                    </a:solidFill>
                    <a:latin typeface="+mj-ea"/>
                    <a:ea typeface="+mj-ea"/>
                  </a:rPr>
                  <a:t>添加</a:t>
                </a:r>
                <a:endParaRPr lang="en-US" altLang="zh-CN" sz="1600" dirty="0">
                  <a:solidFill>
                    <a:prstClr val="white"/>
                  </a:solidFill>
                  <a:latin typeface="+mj-ea"/>
                  <a:ea typeface="+mj-ea"/>
                </a:endParaRPr>
              </a:p>
              <a:p>
                <a:pPr algn="ctr" defTabSz="914194"/>
                <a:r>
                  <a:rPr lang="zh-CN" altLang="en-US" sz="1600" dirty="0">
                    <a:solidFill>
                      <a:prstClr val="white"/>
                    </a:solidFill>
                    <a:latin typeface="+mj-ea"/>
                    <a:ea typeface="+mj-ea"/>
                  </a:rPr>
                  <a:t>文字</a:t>
                </a:r>
                <a:endParaRPr lang="en-US" altLang="ko-KR" sz="1600" dirty="0">
                  <a:solidFill>
                    <a:prstClr val="white"/>
                  </a:solidFill>
                  <a:latin typeface="+mj-ea"/>
                  <a:ea typeface="+mj-ea"/>
                </a:endParaRPr>
              </a:p>
            </p:txBody>
          </p:sp>
        </p:grpSp>
        <p:grpSp>
          <p:nvGrpSpPr>
            <p:cNvPr id="131" name="组合 130"/>
            <p:cNvGrpSpPr>
              <a:grpSpLocks/>
            </p:cNvGrpSpPr>
            <p:nvPr/>
          </p:nvGrpSpPr>
          <p:grpSpPr bwMode="auto">
            <a:xfrm>
              <a:off x="8924188" y="3587753"/>
              <a:ext cx="2185725" cy="1475316"/>
              <a:chOff x="6878211" y="2499553"/>
              <a:chExt cx="1640520" cy="1107752"/>
            </a:xfrm>
          </p:grpSpPr>
          <p:sp>
            <p:nvSpPr>
              <p:cNvPr id="132" name="空心弧 37"/>
              <p:cNvSpPr/>
              <p:nvPr/>
            </p:nvSpPr>
            <p:spPr>
              <a:xfrm rot="19651622">
                <a:off x="6878211" y="2499553"/>
                <a:ext cx="1640520" cy="1107752"/>
              </a:xfrm>
              <a:custGeom>
                <a:avLst/>
                <a:gdLst/>
                <a:ahLst/>
                <a:cxnLst/>
                <a:rect l="l" t="t" r="r" b="b"/>
                <a:pathLst>
                  <a:path w="1640520" h="1107752">
                    <a:moveTo>
                      <a:pt x="1325577" y="118234"/>
                    </a:moveTo>
                    <a:lnTo>
                      <a:pt x="1640520" y="564967"/>
                    </a:lnTo>
                    <a:lnTo>
                      <a:pt x="1560392" y="513334"/>
                    </a:lnTo>
                    <a:cubicBezTo>
                      <a:pt x="1219721" y="1021899"/>
                      <a:pt x="577511" y="1235120"/>
                      <a:pt x="0" y="1030975"/>
                    </a:cubicBezTo>
                    <a:lnTo>
                      <a:pt x="282614" y="231485"/>
                    </a:lnTo>
                    <a:cubicBezTo>
                      <a:pt x="490006" y="304796"/>
                      <a:pt x="720099" y="231670"/>
                      <a:pt x="846464" y="53299"/>
                    </a:cubicBezTo>
                    <a:lnTo>
                      <a:pt x="763749" y="0"/>
                    </a:lnTo>
                    <a:close/>
                  </a:path>
                </a:pathLst>
              </a:custGeom>
              <a:solidFill>
                <a:srgbClr val="1B7371"/>
              </a:solidFill>
              <a:ln>
                <a:noFill/>
              </a:ln>
              <a:effectLst>
                <a:outerShdw blurRad="76200" dist="76200" dir="2700000" algn="tl" rotWithShape="0">
                  <a:prstClr val="black">
                    <a:alpha val="40000"/>
                  </a:prstClr>
                </a:outerShdw>
              </a:effectLst>
            </p:spPr>
            <p:txBody>
              <a:bodyPr/>
              <a:lstStyle/>
              <a:p>
                <a:pPr defTabSz="914194">
                  <a:defRPr/>
                </a:pPr>
                <a:endParaRPr lang="zh-CN" altLang="en-US">
                  <a:solidFill>
                    <a:prstClr val="white"/>
                  </a:solidFill>
                  <a:latin typeface="+mj-ea"/>
                  <a:ea typeface="+mj-ea"/>
                </a:endParaRPr>
              </a:p>
            </p:txBody>
          </p:sp>
          <p:sp>
            <p:nvSpPr>
              <p:cNvPr id="133" name="矩形 16"/>
              <p:cNvSpPr>
                <a:spLocks noChangeArrowheads="1"/>
              </p:cNvSpPr>
              <p:nvPr/>
            </p:nvSpPr>
            <p:spPr bwMode="auto">
              <a:xfrm rot="18972549">
                <a:off x="7343946" y="2843898"/>
                <a:ext cx="709048" cy="43908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defTabSz="914194"/>
                <a:r>
                  <a:rPr lang="zh-CN" altLang="en-US" sz="1600" dirty="0">
                    <a:solidFill>
                      <a:prstClr val="white"/>
                    </a:solidFill>
                    <a:latin typeface="+mj-ea"/>
                    <a:ea typeface="+mj-ea"/>
                  </a:rPr>
                  <a:t>添加</a:t>
                </a:r>
                <a:endParaRPr lang="en-US" altLang="zh-CN" sz="1600" dirty="0">
                  <a:solidFill>
                    <a:prstClr val="white"/>
                  </a:solidFill>
                  <a:latin typeface="+mj-ea"/>
                  <a:ea typeface="+mj-ea"/>
                </a:endParaRPr>
              </a:p>
              <a:p>
                <a:pPr algn="ctr" defTabSz="914194"/>
                <a:r>
                  <a:rPr lang="zh-CN" altLang="en-US" sz="1600" dirty="0">
                    <a:solidFill>
                      <a:prstClr val="white"/>
                    </a:solidFill>
                    <a:latin typeface="+mj-ea"/>
                    <a:ea typeface="+mj-ea"/>
                  </a:rPr>
                  <a:t>文字</a:t>
                </a:r>
                <a:endParaRPr lang="en-US" altLang="ko-KR" sz="1600" dirty="0">
                  <a:solidFill>
                    <a:prstClr val="white"/>
                  </a:solidFill>
                  <a:latin typeface="+mj-ea"/>
                  <a:ea typeface="+mj-ea"/>
                </a:endParaRPr>
              </a:p>
            </p:txBody>
          </p:sp>
        </p:grpSp>
      </p:grpSp>
      <p:cxnSp>
        <p:nvCxnSpPr>
          <p:cNvPr id="136" name="直接连接符 135"/>
          <p:cNvCxnSpPr/>
          <p:nvPr/>
        </p:nvCxnSpPr>
        <p:spPr>
          <a:xfrm>
            <a:off x="1218132" y="3642406"/>
            <a:ext cx="4957327" cy="0"/>
          </a:xfrm>
          <a:prstGeom prst="line">
            <a:avLst/>
          </a:prstGeom>
          <a:ln>
            <a:solidFill>
              <a:srgbClr val="30CAC6"/>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218132" y="2383873"/>
            <a:ext cx="4725987" cy="962022"/>
            <a:chOff x="874712" y="3325188"/>
            <a:chExt cx="4725987" cy="962022"/>
          </a:xfrm>
        </p:grpSpPr>
        <p:sp>
          <p:nvSpPr>
            <p:cNvPr id="26" name="矩形 25"/>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27" name="矩形 26"/>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8" name="组合 27"/>
          <p:cNvGrpSpPr/>
          <p:nvPr/>
        </p:nvGrpSpPr>
        <p:grpSpPr>
          <a:xfrm>
            <a:off x="1019856" y="332705"/>
            <a:ext cx="6057900" cy="739494"/>
            <a:chOff x="1524000" y="400931"/>
            <a:chExt cx="6057900" cy="739494"/>
          </a:xfrm>
        </p:grpSpPr>
        <p:sp>
          <p:nvSpPr>
            <p:cNvPr id="29" name="文本框 28"/>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30" name="文本框 29"/>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31" name="矩形 30"/>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1218132" y="3938916"/>
            <a:ext cx="4725987" cy="962022"/>
            <a:chOff x="874712" y="3325188"/>
            <a:chExt cx="4725987" cy="962022"/>
          </a:xfrm>
        </p:grpSpPr>
        <p:sp>
          <p:nvSpPr>
            <p:cNvPr id="33" name="矩形 32"/>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34" name="矩形 33"/>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126825024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ppt_x</p:attrName>
                                        </p:attrNameLst>
                                      </p:cBhvr>
                                      <p:tavLst>
                                        <p:tav tm="0">
                                          <p:val>
                                            <p:strVal val="#ppt_x-#ppt_w*1.125000"/>
                                          </p:val>
                                        </p:tav>
                                        <p:tav tm="100000">
                                          <p:val>
                                            <p:strVal val="#ppt_x"/>
                                          </p:val>
                                        </p:tav>
                                      </p:tavLst>
                                    </p:anim>
                                    <p:animEffect transition="in" filter="wipe(right)">
                                      <p:cBhvr>
                                        <p:cTn id="12" dur="500"/>
                                        <p:tgtEl>
                                          <p:spTgt spid="28"/>
                                        </p:tgtEl>
                                      </p:cBhvr>
                                    </p:animEffect>
                                  </p:childTnLst>
                                </p:cTn>
                              </p:par>
                            </p:childTnLst>
                          </p:cTn>
                        </p:par>
                        <p:par>
                          <p:cTn id="13" fill="hold">
                            <p:stCondLst>
                              <p:cond delay="1000"/>
                            </p:stCondLst>
                            <p:childTnLst>
                              <p:par>
                                <p:cTn id="14" presetID="3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wipe(left)">
                                      <p:cBhvr>
                                        <p:cTn id="23" dur="500"/>
                                        <p:tgtEl>
                                          <p:spTgt spid="136"/>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randombar(horizontal)">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323928" y="1987865"/>
            <a:ext cx="4725987" cy="962022"/>
            <a:chOff x="874712" y="3325188"/>
            <a:chExt cx="4725987" cy="962022"/>
          </a:xfrm>
        </p:grpSpPr>
        <p:sp>
          <p:nvSpPr>
            <p:cNvPr id="31" name="矩形 30"/>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32" name="矩形 31"/>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3" name="组合 32"/>
          <p:cNvGrpSpPr/>
          <p:nvPr/>
        </p:nvGrpSpPr>
        <p:grpSpPr>
          <a:xfrm>
            <a:off x="1019856" y="332705"/>
            <a:ext cx="6057900" cy="739494"/>
            <a:chOff x="1524000" y="400931"/>
            <a:chExt cx="6057900" cy="739494"/>
          </a:xfrm>
        </p:grpSpPr>
        <p:sp>
          <p:nvSpPr>
            <p:cNvPr id="34" name="文本框 33"/>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35" name="文本框 34"/>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2" name="矩形 1"/>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6323928" y="3328612"/>
            <a:ext cx="4725987" cy="962022"/>
            <a:chOff x="874712" y="3325188"/>
            <a:chExt cx="4725987" cy="962022"/>
          </a:xfrm>
        </p:grpSpPr>
        <p:sp>
          <p:nvSpPr>
            <p:cNvPr id="37" name="矩形 36"/>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38" name="矩形 37"/>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9" name="组合 38"/>
          <p:cNvGrpSpPr/>
          <p:nvPr/>
        </p:nvGrpSpPr>
        <p:grpSpPr>
          <a:xfrm>
            <a:off x="6323928" y="4669359"/>
            <a:ext cx="4725987" cy="962022"/>
            <a:chOff x="874712" y="3325188"/>
            <a:chExt cx="4725987" cy="962022"/>
          </a:xfrm>
        </p:grpSpPr>
        <p:sp>
          <p:nvSpPr>
            <p:cNvPr id="40" name="矩形 39"/>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1" name="矩形 40"/>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 name="组合 2"/>
          <p:cNvGrpSpPr/>
          <p:nvPr/>
        </p:nvGrpSpPr>
        <p:grpSpPr>
          <a:xfrm>
            <a:off x="1019856" y="1618139"/>
            <a:ext cx="5261626" cy="4416374"/>
            <a:chOff x="1019856" y="1618139"/>
            <a:chExt cx="5261626" cy="4416374"/>
          </a:xfrm>
        </p:grpSpPr>
        <p:grpSp>
          <p:nvGrpSpPr>
            <p:cNvPr id="15" name="组合 14"/>
            <p:cNvGrpSpPr/>
            <p:nvPr/>
          </p:nvGrpSpPr>
          <p:grpSpPr>
            <a:xfrm>
              <a:off x="2615721" y="1674597"/>
              <a:ext cx="2076462" cy="1429063"/>
              <a:chOff x="2001233" y="1110933"/>
              <a:chExt cx="1557910" cy="1071797"/>
            </a:xfrm>
            <a:noFill/>
          </p:grpSpPr>
          <p:sp>
            <p:nvSpPr>
              <p:cNvPr id="16" name="Freeform 57"/>
              <p:cNvSpPr>
                <a:spLocks/>
              </p:cNvSpPr>
              <p:nvPr/>
            </p:nvSpPr>
            <p:spPr bwMode="auto">
              <a:xfrm>
                <a:off x="2001233" y="1411124"/>
                <a:ext cx="1557910" cy="771606"/>
              </a:xfrm>
              <a:custGeom>
                <a:avLst/>
                <a:gdLst>
                  <a:gd name="T0" fmla="*/ 2147483647 w 204"/>
                  <a:gd name="T1" fmla="*/ 0 h 101"/>
                  <a:gd name="T2" fmla="*/ 2147483647 w 204"/>
                  <a:gd name="T3" fmla="*/ 2147483647 h 101"/>
                  <a:gd name="T4" fmla="*/ 0 w 204"/>
                  <a:gd name="T5" fmla="*/ 2147483647 h 101"/>
                  <a:gd name="T6" fmla="*/ 2147483647 w 204"/>
                  <a:gd name="T7" fmla="*/ 2147483647 h 101"/>
                  <a:gd name="T8" fmla="*/ 2147483647 w 204"/>
                  <a:gd name="T9" fmla="*/ 2147483647 h 101"/>
                  <a:gd name="T10" fmla="*/ 2147483647 w 204"/>
                  <a:gd name="T11" fmla="*/ 2147483647 h 101"/>
                  <a:gd name="T12" fmla="*/ 2147483647 w 204"/>
                  <a:gd name="T13" fmla="*/ 2147483647 h 101"/>
                  <a:gd name="T14" fmla="*/ 2147483647 w 204"/>
                  <a:gd name="T15" fmla="*/ 2147483647 h 101"/>
                  <a:gd name="T16" fmla="*/ 2147483647 w 204"/>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solidFill>
                <a:srgbClr val="186262"/>
              </a:solidFill>
              <a:ln>
                <a:noFill/>
              </a:ln>
              <a:effectLst/>
              <a:extLst/>
            </p:spPr>
            <p:txBody>
              <a:bodyPr/>
              <a:lstStyle/>
              <a:p>
                <a:pPr defTabSz="914194"/>
                <a:endParaRPr lang="zh-CN" altLang="en-US">
                  <a:solidFill>
                    <a:prstClr val="white"/>
                  </a:solidFill>
                  <a:ea typeface="创艺简细圆" pitchFamily="2" charset="-122"/>
                </a:endParaRPr>
              </a:p>
            </p:txBody>
          </p:sp>
          <p:sp>
            <p:nvSpPr>
              <p:cNvPr id="17" name="文本框 16"/>
              <p:cNvSpPr txBox="1"/>
              <p:nvPr/>
            </p:nvSpPr>
            <p:spPr>
              <a:xfrm>
                <a:off x="2258065" y="1110933"/>
                <a:ext cx="1150490" cy="247087"/>
              </a:xfrm>
              <a:prstGeom prst="rect">
                <a:avLst/>
              </a:prstGeom>
              <a:grpFill/>
              <a:ln>
                <a:noFill/>
              </a:ln>
            </p:spPr>
            <p:txBody>
              <a:bodyPr wrap="square" rtlCol="0">
                <a:spAutoFit/>
              </a:bodyPr>
              <a:lstStyle/>
              <a:p>
                <a:pPr algn="just" defTabSz="914194">
                  <a:lnSpc>
                    <a:spcPts val="2000"/>
                  </a:lnSpc>
                  <a:spcBef>
                    <a:spcPct val="0"/>
                  </a:spcBef>
                  <a:defRPr/>
                </a:pPr>
                <a:endParaRPr lang="zh-CN" altLang="en-US" sz="1467" kern="1100" spc="93" dirty="0">
                  <a:solidFill>
                    <a:prstClr val="white"/>
                  </a:solidFill>
                  <a:latin typeface="微软雅黑" pitchFamily="34" charset="-122"/>
                  <a:ea typeface="创艺简细圆" pitchFamily="2" charset="-122"/>
                </a:endParaRPr>
              </a:p>
            </p:txBody>
          </p:sp>
        </p:grpSp>
        <p:grpSp>
          <p:nvGrpSpPr>
            <p:cNvPr id="18" name="组合 17"/>
            <p:cNvGrpSpPr/>
            <p:nvPr/>
          </p:nvGrpSpPr>
          <p:grpSpPr>
            <a:xfrm>
              <a:off x="4388549" y="2758276"/>
              <a:ext cx="1892933" cy="2138452"/>
              <a:chOff x="3331334" y="1923691"/>
              <a:chExt cx="1420213" cy="1603839"/>
            </a:xfrm>
          </p:grpSpPr>
          <p:sp>
            <p:nvSpPr>
              <p:cNvPr id="19" name="Freeform 58"/>
              <p:cNvSpPr>
                <a:spLocks/>
              </p:cNvSpPr>
              <p:nvPr/>
            </p:nvSpPr>
            <p:spPr bwMode="auto">
              <a:xfrm>
                <a:off x="3331334" y="1923691"/>
                <a:ext cx="764257" cy="1603839"/>
              </a:xfrm>
              <a:custGeom>
                <a:avLst/>
                <a:gdLst>
                  <a:gd name="T0" fmla="*/ 2147483647 w 100"/>
                  <a:gd name="T1" fmla="*/ 2147483647 h 210"/>
                  <a:gd name="T2" fmla="*/ 2147483647 w 100"/>
                  <a:gd name="T3" fmla="*/ 0 h 210"/>
                  <a:gd name="T4" fmla="*/ 0 w 100"/>
                  <a:gd name="T5" fmla="*/ 2147483647 h 210"/>
                  <a:gd name="T6" fmla="*/ 2147483647 w 100"/>
                  <a:gd name="T7" fmla="*/ 2147483647 h 210"/>
                  <a:gd name="T8" fmla="*/ 2147483647 w 100"/>
                  <a:gd name="T9" fmla="*/ 2147483647 h 210"/>
                  <a:gd name="T10" fmla="*/ 2147483647 w 100"/>
                  <a:gd name="T11" fmla="*/ 2147483647 h 210"/>
                  <a:gd name="T12" fmla="*/ 2147483647 w 100"/>
                  <a:gd name="T13" fmla="*/ 2147483647 h 210"/>
                  <a:gd name="T14" fmla="*/ 2147483647 w 100"/>
                  <a:gd name="T15" fmla="*/ 2147483647 h 210"/>
                  <a:gd name="T16" fmla="*/ 2147483647 w 100"/>
                  <a:gd name="T17" fmla="*/ 2147483647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solidFill>
                <a:srgbClr val="30CAC6"/>
              </a:solidFill>
              <a:ln>
                <a:noFill/>
              </a:ln>
              <a:effectLst/>
              <a:extLst/>
            </p:spPr>
            <p:txBody>
              <a:bodyPr/>
              <a:lstStyle/>
              <a:p>
                <a:pPr defTabSz="914194"/>
                <a:endParaRPr lang="zh-CN" altLang="en-US">
                  <a:solidFill>
                    <a:prstClr val="white"/>
                  </a:solidFill>
                  <a:ea typeface="创艺简细圆" pitchFamily="2" charset="-122"/>
                </a:endParaRPr>
              </a:p>
            </p:txBody>
          </p:sp>
          <p:sp>
            <p:nvSpPr>
              <p:cNvPr id="20" name="文本框 19"/>
              <p:cNvSpPr txBox="1"/>
              <p:nvPr/>
            </p:nvSpPr>
            <p:spPr>
              <a:xfrm>
                <a:off x="4084833" y="2526798"/>
                <a:ext cx="666714" cy="247087"/>
              </a:xfrm>
              <a:prstGeom prst="rect">
                <a:avLst/>
              </a:prstGeom>
              <a:noFill/>
            </p:spPr>
            <p:txBody>
              <a:bodyPr wrap="square" rtlCol="0">
                <a:spAutoFit/>
              </a:bodyPr>
              <a:lstStyle/>
              <a:p>
                <a:pPr algn="just" defTabSz="914194">
                  <a:lnSpc>
                    <a:spcPts val="2000"/>
                  </a:lnSpc>
                  <a:spcBef>
                    <a:spcPct val="0"/>
                  </a:spcBef>
                  <a:defRPr/>
                </a:pPr>
                <a:endParaRPr lang="zh-CN" altLang="en-US" sz="1467" kern="1100" spc="93" dirty="0">
                  <a:solidFill>
                    <a:prstClr val="white"/>
                  </a:solidFill>
                  <a:latin typeface="微软雅黑" pitchFamily="34" charset="-122"/>
                  <a:ea typeface="创艺简细圆" pitchFamily="2" charset="-122"/>
                </a:endParaRPr>
              </a:p>
            </p:txBody>
          </p:sp>
        </p:grpSp>
        <p:grpSp>
          <p:nvGrpSpPr>
            <p:cNvPr id="21" name="组合 20"/>
            <p:cNvGrpSpPr/>
            <p:nvPr/>
          </p:nvGrpSpPr>
          <p:grpSpPr>
            <a:xfrm>
              <a:off x="1019856" y="2787672"/>
              <a:ext cx="1911744" cy="2079662"/>
              <a:chOff x="803900" y="1945738"/>
              <a:chExt cx="1434327" cy="1559746"/>
            </a:xfrm>
          </p:grpSpPr>
          <p:sp>
            <p:nvSpPr>
              <p:cNvPr id="22" name="Freeform 55"/>
              <p:cNvSpPr>
                <a:spLocks/>
              </p:cNvSpPr>
              <p:nvPr/>
            </p:nvSpPr>
            <p:spPr bwMode="auto">
              <a:xfrm>
                <a:off x="1473970" y="1945738"/>
                <a:ext cx="764257" cy="1559746"/>
              </a:xfrm>
              <a:custGeom>
                <a:avLst/>
                <a:gdLst>
                  <a:gd name="T0" fmla="*/ 2147483647 w 100"/>
                  <a:gd name="T1" fmla="*/ 2147483647 h 204"/>
                  <a:gd name="T2" fmla="*/ 0 w 100"/>
                  <a:gd name="T3" fmla="*/ 2147483647 h 204"/>
                  <a:gd name="T4" fmla="*/ 2147483647 w 100"/>
                  <a:gd name="T5" fmla="*/ 2147483647 h 204"/>
                  <a:gd name="T6" fmla="*/ 2147483647 w 100"/>
                  <a:gd name="T7" fmla="*/ 2147483647 h 204"/>
                  <a:gd name="T8" fmla="*/ 2147483647 w 100"/>
                  <a:gd name="T9" fmla="*/ 2147483647 h 204"/>
                  <a:gd name="T10" fmla="*/ 2147483647 w 100"/>
                  <a:gd name="T11" fmla="*/ 2147483647 h 204"/>
                  <a:gd name="T12" fmla="*/ 2147483647 w 100"/>
                  <a:gd name="T13" fmla="*/ 2147483647 h 204"/>
                  <a:gd name="T14" fmla="*/ 2147483647 w 100"/>
                  <a:gd name="T15" fmla="*/ 0 h 204"/>
                  <a:gd name="T16" fmla="*/ 2147483647 w 100"/>
                  <a:gd name="T17" fmla="*/ 2147483647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solidFill>
                <a:srgbClr val="30CAC6"/>
              </a:solidFill>
              <a:ln>
                <a:noFill/>
              </a:ln>
              <a:effectLst/>
              <a:extLst/>
            </p:spPr>
            <p:txBody>
              <a:bodyPr/>
              <a:lstStyle/>
              <a:p>
                <a:pPr defTabSz="914194"/>
                <a:endParaRPr lang="zh-CN" altLang="en-US">
                  <a:solidFill>
                    <a:prstClr val="white"/>
                  </a:solidFill>
                  <a:ea typeface="创艺简细圆" pitchFamily="2" charset="-122"/>
                </a:endParaRPr>
              </a:p>
            </p:txBody>
          </p:sp>
          <p:sp>
            <p:nvSpPr>
              <p:cNvPr id="23" name="文本框 22"/>
              <p:cNvSpPr txBox="1"/>
              <p:nvPr/>
            </p:nvSpPr>
            <p:spPr>
              <a:xfrm>
                <a:off x="803900" y="2494326"/>
                <a:ext cx="666714" cy="247087"/>
              </a:xfrm>
              <a:prstGeom prst="rect">
                <a:avLst/>
              </a:prstGeom>
              <a:noFill/>
            </p:spPr>
            <p:txBody>
              <a:bodyPr wrap="square" rtlCol="0">
                <a:spAutoFit/>
              </a:bodyPr>
              <a:lstStyle/>
              <a:p>
                <a:pPr algn="just" defTabSz="914194">
                  <a:lnSpc>
                    <a:spcPts val="2000"/>
                  </a:lnSpc>
                  <a:spcBef>
                    <a:spcPct val="0"/>
                  </a:spcBef>
                  <a:defRPr/>
                </a:pPr>
                <a:endParaRPr lang="zh-CN" altLang="en-US" sz="1467" kern="1100" spc="93" dirty="0">
                  <a:solidFill>
                    <a:prstClr val="white"/>
                  </a:solidFill>
                  <a:latin typeface="微软雅黑" pitchFamily="34" charset="-122"/>
                  <a:ea typeface="创艺简细圆" pitchFamily="2" charset="-122"/>
                </a:endParaRPr>
              </a:p>
            </p:txBody>
          </p:sp>
        </p:grpSp>
        <p:grpSp>
          <p:nvGrpSpPr>
            <p:cNvPr id="24" name="组合 23"/>
            <p:cNvGrpSpPr/>
            <p:nvPr/>
          </p:nvGrpSpPr>
          <p:grpSpPr>
            <a:xfrm>
              <a:off x="2615459" y="4531521"/>
              <a:ext cx="2127885" cy="1389254"/>
              <a:chOff x="1986536" y="3268491"/>
              <a:chExt cx="1596491" cy="1041940"/>
            </a:xfrm>
          </p:grpSpPr>
          <p:sp>
            <p:nvSpPr>
              <p:cNvPr id="25" name="Freeform 56"/>
              <p:cNvSpPr>
                <a:spLocks/>
              </p:cNvSpPr>
              <p:nvPr/>
            </p:nvSpPr>
            <p:spPr bwMode="auto">
              <a:xfrm>
                <a:off x="1986536" y="3268491"/>
                <a:ext cx="1596491" cy="762421"/>
              </a:xfrm>
              <a:custGeom>
                <a:avLst/>
                <a:gdLst>
                  <a:gd name="T0" fmla="*/ 2147483647 w 209"/>
                  <a:gd name="T1" fmla="*/ 0 h 100"/>
                  <a:gd name="T2" fmla="*/ 0 w 209"/>
                  <a:gd name="T3" fmla="*/ 2147483647 h 100"/>
                  <a:gd name="T4" fmla="*/ 2147483647 w 209"/>
                  <a:gd name="T5" fmla="*/ 2147483647 h 100"/>
                  <a:gd name="T6" fmla="*/ 2147483647 w 209"/>
                  <a:gd name="T7" fmla="*/ 2147483647 h 100"/>
                  <a:gd name="T8" fmla="*/ 2147483647 w 209"/>
                  <a:gd name="T9" fmla="*/ 2147483647 h 100"/>
                  <a:gd name="T10" fmla="*/ 2147483647 w 209"/>
                  <a:gd name="T11" fmla="*/ 2147483647 h 100"/>
                  <a:gd name="T12" fmla="*/ 2147483647 w 209"/>
                  <a:gd name="T13" fmla="*/ 2147483647 h 100"/>
                  <a:gd name="T14" fmla="*/ 2147483647 w 209"/>
                  <a:gd name="T15" fmla="*/ 2147483647 h 100"/>
                  <a:gd name="T16" fmla="*/ 2147483647 w 209"/>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solidFill>
                <a:srgbClr val="186262"/>
              </a:solidFill>
              <a:ln>
                <a:noFill/>
              </a:ln>
              <a:effectLst/>
              <a:extLst/>
            </p:spPr>
            <p:txBody>
              <a:bodyPr/>
              <a:lstStyle/>
              <a:p>
                <a:pPr defTabSz="914194"/>
                <a:endParaRPr lang="zh-CN" altLang="en-US">
                  <a:solidFill>
                    <a:prstClr val="white"/>
                  </a:solidFill>
                  <a:ea typeface="创艺简细圆" pitchFamily="2" charset="-122"/>
                </a:endParaRPr>
              </a:p>
            </p:txBody>
          </p:sp>
          <p:sp>
            <p:nvSpPr>
              <p:cNvPr id="26" name="文本框 25"/>
              <p:cNvSpPr txBox="1"/>
              <p:nvPr/>
            </p:nvSpPr>
            <p:spPr>
              <a:xfrm>
                <a:off x="2245976" y="4063344"/>
                <a:ext cx="1136196" cy="247087"/>
              </a:xfrm>
              <a:prstGeom prst="rect">
                <a:avLst/>
              </a:prstGeom>
              <a:noFill/>
            </p:spPr>
            <p:txBody>
              <a:bodyPr wrap="square" rtlCol="0">
                <a:spAutoFit/>
              </a:bodyPr>
              <a:lstStyle/>
              <a:p>
                <a:pPr algn="just" defTabSz="914194">
                  <a:lnSpc>
                    <a:spcPts val="2000"/>
                  </a:lnSpc>
                  <a:spcBef>
                    <a:spcPct val="0"/>
                  </a:spcBef>
                  <a:defRPr/>
                </a:pPr>
                <a:endParaRPr lang="zh-CN" altLang="en-US" sz="1467" kern="1100" spc="93" dirty="0">
                  <a:solidFill>
                    <a:prstClr val="white"/>
                  </a:solidFill>
                  <a:latin typeface="微软雅黑" pitchFamily="34" charset="-122"/>
                  <a:ea typeface="创艺简细圆" pitchFamily="2" charset="-122"/>
                </a:endParaRPr>
              </a:p>
            </p:txBody>
          </p:sp>
        </p:grpSp>
        <p:sp>
          <p:nvSpPr>
            <p:cNvPr id="42" name="矩形 41"/>
            <p:cNvSpPr/>
            <p:nvPr/>
          </p:nvSpPr>
          <p:spPr>
            <a:xfrm>
              <a:off x="2519255" y="1618139"/>
              <a:ext cx="2241974" cy="3877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rgbClr val="1AFFFE"/>
                  </a:solidFill>
                  <a:effectLst/>
                  <a:uLnTx/>
                  <a:uFillTx/>
                  <a:latin typeface="Arial"/>
                  <a:ea typeface="微软雅黑"/>
                  <a:cs typeface="+mn-cs"/>
                </a:rPr>
                <a:t>标题文字添加</a:t>
              </a:r>
            </a:p>
          </p:txBody>
        </p:sp>
        <p:sp>
          <p:nvSpPr>
            <p:cNvPr id="43" name="矩形 42"/>
            <p:cNvSpPr/>
            <p:nvPr/>
          </p:nvSpPr>
          <p:spPr>
            <a:xfrm>
              <a:off x="2519255" y="5646715"/>
              <a:ext cx="2241974" cy="3877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rgbClr val="1AFFFE"/>
                  </a:solidFill>
                  <a:effectLst/>
                  <a:uLnTx/>
                  <a:uFillTx/>
                  <a:latin typeface="Arial"/>
                  <a:ea typeface="微软雅黑"/>
                  <a:cs typeface="+mn-cs"/>
                </a:rPr>
                <a:t>标题文字添加</a:t>
              </a:r>
            </a:p>
          </p:txBody>
        </p:sp>
        <p:sp>
          <p:nvSpPr>
            <p:cNvPr id="44" name="矩形 43"/>
            <p:cNvSpPr/>
            <p:nvPr/>
          </p:nvSpPr>
          <p:spPr>
            <a:xfrm rot="5400000">
              <a:off x="4529450" y="3682303"/>
              <a:ext cx="2241974" cy="3877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rgbClr val="1AFFFE"/>
                  </a:solidFill>
                  <a:effectLst/>
                  <a:uLnTx/>
                  <a:uFillTx/>
                  <a:latin typeface="Arial"/>
                  <a:ea typeface="微软雅黑"/>
                  <a:cs typeface="+mn-cs"/>
                </a:rPr>
                <a:t>标题文字添加</a:t>
              </a:r>
            </a:p>
          </p:txBody>
        </p:sp>
        <p:sp>
          <p:nvSpPr>
            <p:cNvPr id="45" name="矩形 44"/>
            <p:cNvSpPr/>
            <p:nvPr/>
          </p:nvSpPr>
          <p:spPr>
            <a:xfrm rot="5400000">
              <a:off x="484701" y="3682303"/>
              <a:ext cx="2241974" cy="3877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rgbClr val="1AFFF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5367449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p:tgtEl>
                                          <p:spTgt spid="33"/>
                                        </p:tgtEl>
                                        <p:attrNameLst>
                                          <p:attrName>ppt_x</p:attrName>
                                        </p:attrNameLst>
                                      </p:cBhvr>
                                      <p:tavLst>
                                        <p:tav tm="0">
                                          <p:val>
                                            <p:strVal val="#ppt_x-#ppt_w*1.125000"/>
                                          </p:val>
                                        </p:tav>
                                        <p:tav tm="100000">
                                          <p:val>
                                            <p:strVal val="#ppt_x"/>
                                          </p:val>
                                        </p:tav>
                                      </p:tavLst>
                                    </p:anim>
                                    <p:animEffect transition="in" filter="wipe(right)">
                                      <p:cBhvr>
                                        <p:cTn id="12" dur="500"/>
                                        <p:tgtEl>
                                          <p:spTgt spid="33"/>
                                        </p:tgtEl>
                                      </p:cBhvr>
                                    </p:animEffect>
                                  </p:childTnLst>
                                </p:cTn>
                              </p:par>
                            </p:childTnLst>
                          </p:cTn>
                        </p:par>
                        <p:par>
                          <p:cTn id="13" fill="hold">
                            <p:stCondLst>
                              <p:cond delay="1000"/>
                            </p:stCondLst>
                            <p:childTnLst>
                              <p:par>
                                <p:cTn id="14" presetID="3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1000" fill="hold"/>
                                        <p:tgtEl>
                                          <p:spTgt spid="3"/>
                                        </p:tgtEl>
                                        <p:attrNameLst>
                                          <p:attrName>ppt_w</p:attrName>
                                        </p:attrNameLst>
                                      </p:cBhvr>
                                      <p:tavLst>
                                        <p:tav tm="0">
                                          <p:val>
                                            <p:fltVal val="0"/>
                                          </p:val>
                                        </p:tav>
                                        <p:tav tm="100000">
                                          <p:val>
                                            <p:strVal val="#ppt_w"/>
                                          </p:val>
                                        </p:tav>
                                      </p:tavLst>
                                    </p:anim>
                                    <p:anim calcmode="lin" valueType="num">
                                      <p:cBhvr>
                                        <p:cTn id="17" dur="1000" fill="hold"/>
                                        <p:tgtEl>
                                          <p:spTgt spid="3"/>
                                        </p:tgtEl>
                                        <p:attrNameLst>
                                          <p:attrName>ppt_h</p:attrName>
                                        </p:attrNameLst>
                                      </p:cBhvr>
                                      <p:tavLst>
                                        <p:tav tm="0">
                                          <p:val>
                                            <p:fltVal val="0"/>
                                          </p:val>
                                        </p:tav>
                                        <p:tav tm="100000">
                                          <p:val>
                                            <p:strVal val="#ppt_h"/>
                                          </p:val>
                                        </p:tav>
                                      </p:tavLst>
                                    </p:anim>
                                    <p:anim calcmode="lin" valueType="num">
                                      <p:cBhvr>
                                        <p:cTn id="18" dur="1000" fill="hold"/>
                                        <p:tgtEl>
                                          <p:spTgt spid="3"/>
                                        </p:tgtEl>
                                        <p:attrNameLst>
                                          <p:attrName>style.rotation</p:attrName>
                                        </p:attrNameLst>
                                      </p:cBhvr>
                                      <p:tavLst>
                                        <p:tav tm="0">
                                          <p:val>
                                            <p:fltVal val="90"/>
                                          </p:val>
                                        </p:tav>
                                        <p:tav tm="100000">
                                          <p:val>
                                            <p:fltVal val="0"/>
                                          </p:val>
                                        </p:tav>
                                      </p:tavLst>
                                    </p:anim>
                                    <p:animEffect transition="in" filter="fade">
                                      <p:cBhvr>
                                        <p:cTn id="19" dur="1000"/>
                                        <p:tgtEl>
                                          <p:spTgt spid="3"/>
                                        </p:tgtEl>
                                      </p:cBhvr>
                                    </p:animEffect>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1+#ppt_w/2"/>
                                          </p:val>
                                        </p:tav>
                                        <p:tav tm="100000">
                                          <p:val>
                                            <p:strVal val="#ppt_x"/>
                                          </p:val>
                                        </p:tav>
                                      </p:tavLst>
                                    </p:anim>
                                    <p:anim calcmode="lin" valueType="num">
                                      <p:cBhvr additive="base">
                                        <p:cTn id="24" dur="500" fill="hold"/>
                                        <p:tgtEl>
                                          <p:spTgt spid="30"/>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1+#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1+#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p:nvSpPr>
        <p:spPr>
          <a:xfrm>
            <a:off x="2291928" y="642740"/>
            <a:ext cx="3485977" cy="5386090"/>
          </a:xfrm>
          <a:prstGeom prst="rect">
            <a:avLst/>
          </a:prstGeom>
          <a:noFill/>
        </p:spPr>
        <p:txBody>
          <a:bodyPr wrap="square" rtlCol="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altLang="zh-CN" sz="34393" b="1" i="0" u="none" strike="noStrike" kern="1200" cap="none" spc="0" normalizeH="0" baseline="0" noProof="0" dirty="0">
                <a:ln w="19050">
                  <a:noFill/>
                  <a:prstDash val="dash"/>
                </a:ln>
                <a:solidFill>
                  <a:srgbClr val="30CAC6"/>
                </a:solidFill>
                <a:effectLst/>
                <a:uLnTx/>
                <a:uFillTx/>
                <a:latin typeface="Arial"/>
                <a:ea typeface="创艺简细圆" pitchFamily="2" charset="-122"/>
                <a:cs typeface="Segoe UI Black" panose="020B0A02040204020203" pitchFamily="34" charset="0"/>
              </a:rPr>
              <a:t>2</a:t>
            </a:r>
            <a:endParaRPr kumimoji="0" lang="zh-CN" altLang="en-US" sz="34393" b="1" i="0" u="none" strike="noStrike" kern="1200" cap="none" spc="0" normalizeH="0" baseline="0" noProof="0" dirty="0">
              <a:ln w="19050">
                <a:noFill/>
                <a:prstDash val="dash"/>
              </a:ln>
              <a:solidFill>
                <a:srgbClr val="30CAC6"/>
              </a:solidFill>
              <a:effectLst/>
              <a:uLnTx/>
              <a:uFillTx/>
              <a:latin typeface="Arial"/>
              <a:ea typeface="创艺简细圆" pitchFamily="2" charset="-122"/>
              <a:cs typeface="Segoe UI Black" panose="020B0A02040204020203" pitchFamily="34" charset="0"/>
            </a:endParaRPr>
          </a:p>
        </p:txBody>
      </p:sp>
      <p:grpSp>
        <p:nvGrpSpPr>
          <p:cNvPr id="72" name="组合 71"/>
          <p:cNvGrpSpPr/>
          <p:nvPr/>
        </p:nvGrpSpPr>
        <p:grpSpPr>
          <a:xfrm rot="5400000">
            <a:off x="4935356" y="916851"/>
            <a:ext cx="3461819" cy="7915947"/>
            <a:chOff x="5069004" y="-2257751"/>
            <a:chExt cx="3461818" cy="8361750"/>
          </a:xfrm>
        </p:grpSpPr>
        <p:sp>
          <p:nvSpPr>
            <p:cNvPr id="73" name="任意多边形 72"/>
            <p:cNvSpPr/>
            <p:nvPr/>
          </p:nvSpPr>
          <p:spPr>
            <a:xfrm rot="17757631">
              <a:off x="3226532" y="799710"/>
              <a:ext cx="7146761" cy="3461818"/>
            </a:xfrm>
            <a:custGeom>
              <a:avLst/>
              <a:gdLst>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91550"/>
                <a:gd name="connsiteY0" fmla="*/ 60325 h 3895725"/>
                <a:gd name="connsiteX1" fmla="*/ 8407400 w 8591550"/>
                <a:gd name="connsiteY1" fmla="*/ 60325 h 3895725"/>
                <a:gd name="connsiteX2" fmla="*/ 8255000 w 8591550"/>
                <a:gd name="connsiteY2" fmla="*/ 85725 h 3895725"/>
                <a:gd name="connsiteX3" fmla="*/ 0 w 8591550"/>
                <a:gd name="connsiteY3" fmla="*/ 3895725 h 3895725"/>
                <a:gd name="connsiteX4" fmla="*/ 8534400 w 8591550"/>
                <a:gd name="connsiteY4" fmla="*/ 212725 h 3895725"/>
                <a:gd name="connsiteX5" fmla="*/ 8591550 w 8591550"/>
                <a:gd name="connsiteY5" fmla="*/ 0 h 3895725"/>
                <a:gd name="connsiteX6" fmla="*/ 8407400 w 8591550"/>
                <a:gd name="connsiteY6" fmla="*/ 60325 h 3895725"/>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15350 w 8534400"/>
                <a:gd name="connsiteY5" fmla="*/ 34925 h 3835400"/>
                <a:gd name="connsiteX6" fmla="*/ 8407400 w 8534400"/>
                <a:gd name="connsiteY6" fmla="*/ 0 h 3835400"/>
                <a:gd name="connsiteX0" fmla="*/ 8388350 w 8534400"/>
                <a:gd name="connsiteY0" fmla="*/ 0 h 3863975"/>
                <a:gd name="connsiteX1" fmla="*/ 8407400 w 8534400"/>
                <a:gd name="connsiteY1" fmla="*/ 28575 h 3863975"/>
                <a:gd name="connsiteX2" fmla="*/ 8255000 w 8534400"/>
                <a:gd name="connsiteY2" fmla="*/ 53975 h 3863975"/>
                <a:gd name="connsiteX3" fmla="*/ 0 w 8534400"/>
                <a:gd name="connsiteY3" fmla="*/ 3863975 h 3863975"/>
                <a:gd name="connsiteX4" fmla="*/ 8534400 w 8534400"/>
                <a:gd name="connsiteY4" fmla="*/ 180975 h 3863975"/>
                <a:gd name="connsiteX5" fmla="*/ 8515350 w 8534400"/>
                <a:gd name="connsiteY5" fmla="*/ 63500 h 3863975"/>
                <a:gd name="connsiteX6" fmla="*/ 8388350 w 8534400"/>
                <a:gd name="connsiteY6" fmla="*/ 0 h 3863975"/>
                <a:gd name="connsiteX0" fmla="*/ 8388350 w 8977173"/>
                <a:gd name="connsiteY0" fmla="*/ 2436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7" fmla="*/ 8388350 w 8977173"/>
                <a:gd name="connsiteY7" fmla="*/ 243655 h 4107630"/>
                <a:gd name="connsiteX0" fmla="*/ 8515350 w 8977173"/>
                <a:gd name="connsiteY0" fmla="*/ 3071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0" fmla="*/ 8515350 w 8977173"/>
                <a:gd name="connsiteY0" fmla="*/ 307155 h 4107630"/>
                <a:gd name="connsiteX1" fmla="*/ 8572500 w 8977173"/>
                <a:gd name="connsiteY1" fmla="*/ 250006 h 4107630"/>
                <a:gd name="connsiteX2" fmla="*/ 8255000 w 8977173"/>
                <a:gd name="connsiteY2" fmla="*/ 297630 h 4107630"/>
                <a:gd name="connsiteX3" fmla="*/ 0 w 8977173"/>
                <a:gd name="connsiteY3" fmla="*/ 4107630 h 4107630"/>
                <a:gd name="connsiteX4" fmla="*/ 8534400 w 8977173"/>
                <a:gd name="connsiteY4" fmla="*/ 424630 h 4107630"/>
                <a:gd name="connsiteX5" fmla="*/ 8515350 w 8977173"/>
                <a:gd name="connsiteY5" fmla="*/ 307155 h 4107630"/>
                <a:gd name="connsiteX0" fmla="*/ 8515350 w 8929749"/>
                <a:gd name="connsiteY0" fmla="*/ 295598 h 4096073"/>
                <a:gd name="connsiteX1" fmla="*/ 8451056 w 8929749"/>
                <a:gd name="connsiteY1" fmla="*/ 271786 h 4096073"/>
                <a:gd name="connsiteX2" fmla="*/ 8255000 w 8929749"/>
                <a:gd name="connsiteY2" fmla="*/ 286073 h 4096073"/>
                <a:gd name="connsiteX3" fmla="*/ 0 w 8929749"/>
                <a:gd name="connsiteY3" fmla="*/ 4096073 h 4096073"/>
                <a:gd name="connsiteX4" fmla="*/ 8534400 w 8929749"/>
                <a:gd name="connsiteY4" fmla="*/ 413073 h 4096073"/>
                <a:gd name="connsiteX5" fmla="*/ 8515350 w 8929749"/>
                <a:gd name="connsiteY5" fmla="*/ 295598 h 4096073"/>
                <a:gd name="connsiteX0" fmla="*/ 8515350 w 8534400"/>
                <a:gd name="connsiteY0" fmla="*/ 9525 h 3810000"/>
                <a:gd name="connsiteX1" fmla="*/ 8255000 w 8534400"/>
                <a:gd name="connsiteY1" fmla="*/ 0 h 3810000"/>
                <a:gd name="connsiteX2" fmla="*/ 0 w 8534400"/>
                <a:gd name="connsiteY2" fmla="*/ 3810000 h 3810000"/>
                <a:gd name="connsiteX3" fmla="*/ 8534400 w 8534400"/>
                <a:gd name="connsiteY3" fmla="*/ 127000 h 3810000"/>
                <a:gd name="connsiteX4" fmla="*/ 8515350 w 8534400"/>
                <a:gd name="connsiteY4" fmla="*/ 9525 h 3810000"/>
                <a:gd name="connsiteX0" fmla="*/ 8515350 w 8948791"/>
                <a:gd name="connsiteY0" fmla="*/ 293285 h 4093760"/>
                <a:gd name="connsiteX1" fmla="*/ 8255000 w 8948791"/>
                <a:gd name="connsiteY1" fmla="*/ 283760 h 4093760"/>
                <a:gd name="connsiteX2" fmla="*/ 0 w 8948791"/>
                <a:gd name="connsiteY2" fmla="*/ 4093760 h 4093760"/>
                <a:gd name="connsiteX3" fmla="*/ 8534400 w 8948791"/>
                <a:gd name="connsiteY3" fmla="*/ 410760 h 4093760"/>
                <a:gd name="connsiteX4" fmla="*/ 8515350 w 8948791"/>
                <a:gd name="connsiteY4" fmla="*/ 293285 h 4093760"/>
                <a:gd name="connsiteX0" fmla="*/ 8810625 w 9075772"/>
                <a:gd name="connsiteY0" fmla="*/ 293285 h 4093760"/>
                <a:gd name="connsiteX1" fmla="*/ 8255000 w 9075772"/>
                <a:gd name="connsiteY1" fmla="*/ 283760 h 4093760"/>
                <a:gd name="connsiteX2" fmla="*/ 0 w 9075772"/>
                <a:gd name="connsiteY2" fmla="*/ 4093760 h 4093760"/>
                <a:gd name="connsiteX3" fmla="*/ 8534400 w 9075772"/>
                <a:gd name="connsiteY3" fmla="*/ 410760 h 4093760"/>
                <a:gd name="connsiteX4" fmla="*/ 8810625 w 9075772"/>
                <a:gd name="connsiteY4" fmla="*/ 293285 h 4093760"/>
                <a:gd name="connsiteX0" fmla="*/ 8810625 w 9109668"/>
                <a:gd name="connsiteY0" fmla="*/ 302029 h 4102504"/>
                <a:gd name="connsiteX1" fmla="*/ 8255000 w 9109668"/>
                <a:gd name="connsiteY1" fmla="*/ 292504 h 4102504"/>
                <a:gd name="connsiteX2" fmla="*/ 0 w 9109668"/>
                <a:gd name="connsiteY2" fmla="*/ 4102504 h 4102504"/>
                <a:gd name="connsiteX3" fmla="*/ 8534400 w 9109668"/>
                <a:gd name="connsiteY3" fmla="*/ 419504 h 4102504"/>
                <a:gd name="connsiteX4" fmla="*/ 8810625 w 9109668"/>
                <a:gd name="connsiteY4" fmla="*/ 302029 h 4102504"/>
                <a:gd name="connsiteX0" fmla="*/ 8810625 w 9116137"/>
                <a:gd name="connsiteY0" fmla="*/ 297064 h 4097539"/>
                <a:gd name="connsiteX1" fmla="*/ 8255000 w 9116137"/>
                <a:gd name="connsiteY1" fmla="*/ 287539 h 4097539"/>
                <a:gd name="connsiteX2" fmla="*/ 0 w 9116137"/>
                <a:gd name="connsiteY2" fmla="*/ 4097539 h 4097539"/>
                <a:gd name="connsiteX3" fmla="*/ 8534400 w 9116137"/>
                <a:gd name="connsiteY3" fmla="*/ 414539 h 4097539"/>
                <a:gd name="connsiteX4" fmla="*/ 8810625 w 9116137"/>
                <a:gd name="connsiteY4" fmla="*/ 297064 h 4097539"/>
                <a:gd name="connsiteX0" fmla="*/ 8810625 w 8969346"/>
                <a:gd name="connsiteY0" fmla="*/ 315445 h 4115920"/>
                <a:gd name="connsiteX1" fmla="*/ 8598693 w 8969346"/>
                <a:gd name="connsiteY1" fmla="*/ 239245 h 4115920"/>
                <a:gd name="connsiteX2" fmla="*/ 8255000 w 8969346"/>
                <a:gd name="connsiteY2" fmla="*/ 305920 h 4115920"/>
                <a:gd name="connsiteX3" fmla="*/ 0 w 8969346"/>
                <a:gd name="connsiteY3" fmla="*/ 4115920 h 4115920"/>
                <a:gd name="connsiteX4" fmla="*/ 8534400 w 8969346"/>
                <a:gd name="connsiteY4" fmla="*/ 432920 h 4115920"/>
                <a:gd name="connsiteX5" fmla="*/ 8810625 w 8969346"/>
                <a:gd name="connsiteY5" fmla="*/ 315445 h 4115920"/>
                <a:gd name="connsiteX0" fmla="*/ 8810625 w 8834763"/>
                <a:gd name="connsiteY0" fmla="*/ 76379 h 3876854"/>
                <a:gd name="connsiteX1" fmla="*/ 8598693 w 8834763"/>
                <a:gd name="connsiteY1" fmla="*/ 179 h 3876854"/>
                <a:gd name="connsiteX2" fmla="*/ 8255000 w 8834763"/>
                <a:gd name="connsiteY2" fmla="*/ 66854 h 3876854"/>
                <a:gd name="connsiteX3" fmla="*/ 0 w 8834763"/>
                <a:gd name="connsiteY3" fmla="*/ 3876854 h 3876854"/>
                <a:gd name="connsiteX4" fmla="*/ 8534400 w 8834763"/>
                <a:gd name="connsiteY4" fmla="*/ 193854 h 3876854"/>
                <a:gd name="connsiteX5" fmla="*/ 8810625 w 8834763"/>
                <a:gd name="connsiteY5" fmla="*/ 76379 h 3876854"/>
                <a:gd name="connsiteX0" fmla="*/ 8810625 w 8944135"/>
                <a:gd name="connsiteY0" fmla="*/ 335425 h 4135900"/>
                <a:gd name="connsiteX1" fmla="*/ 8534399 w 8944135"/>
                <a:gd name="connsiteY1" fmla="*/ 206838 h 4135900"/>
                <a:gd name="connsiteX2" fmla="*/ 8255000 w 8944135"/>
                <a:gd name="connsiteY2" fmla="*/ 325900 h 4135900"/>
                <a:gd name="connsiteX3" fmla="*/ 0 w 8944135"/>
                <a:gd name="connsiteY3" fmla="*/ 4135900 h 4135900"/>
                <a:gd name="connsiteX4" fmla="*/ 8534400 w 8944135"/>
                <a:gd name="connsiteY4" fmla="*/ 452900 h 4135900"/>
                <a:gd name="connsiteX5" fmla="*/ 8810625 w 8944135"/>
                <a:gd name="connsiteY5" fmla="*/ 335425 h 4135900"/>
                <a:gd name="connsiteX0" fmla="*/ 8810625 w 8830424"/>
                <a:gd name="connsiteY0" fmla="*/ 128609 h 3929084"/>
                <a:gd name="connsiteX1" fmla="*/ 8534399 w 8830424"/>
                <a:gd name="connsiteY1" fmla="*/ 22 h 3929084"/>
                <a:gd name="connsiteX2" fmla="*/ 8255000 w 8830424"/>
                <a:gd name="connsiteY2" fmla="*/ 119084 h 3929084"/>
                <a:gd name="connsiteX3" fmla="*/ 0 w 8830424"/>
                <a:gd name="connsiteY3" fmla="*/ 3929084 h 3929084"/>
                <a:gd name="connsiteX4" fmla="*/ 8534400 w 8830424"/>
                <a:gd name="connsiteY4" fmla="*/ 246084 h 3929084"/>
                <a:gd name="connsiteX5" fmla="*/ 8810625 w 8830424"/>
                <a:gd name="connsiteY5" fmla="*/ 128609 h 3929084"/>
                <a:gd name="connsiteX0" fmla="*/ 8810625 w 8810625"/>
                <a:gd name="connsiteY0" fmla="*/ 128609 h 3929084"/>
                <a:gd name="connsiteX1" fmla="*/ 8534399 w 8810625"/>
                <a:gd name="connsiteY1" fmla="*/ 22 h 3929084"/>
                <a:gd name="connsiteX2" fmla="*/ 8255000 w 8810625"/>
                <a:gd name="connsiteY2" fmla="*/ 119084 h 3929084"/>
                <a:gd name="connsiteX3" fmla="*/ 0 w 8810625"/>
                <a:gd name="connsiteY3" fmla="*/ 3929084 h 3929084"/>
                <a:gd name="connsiteX4" fmla="*/ 8534400 w 8810625"/>
                <a:gd name="connsiteY4" fmla="*/ 246084 h 3929084"/>
                <a:gd name="connsiteX5" fmla="*/ 8810625 w 8810625"/>
                <a:gd name="connsiteY5" fmla="*/ 128609 h 3929084"/>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9224289"/>
                <a:gd name="connsiteY0" fmla="*/ 181441 h 3991441"/>
                <a:gd name="connsiteX1" fmla="*/ 8534399 w 9224289"/>
                <a:gd name="connsiteY1" fmla="*/ 62379 h 3991441"/>
                <a:gd name="connsiteX2" fmla="*/ 8255000 w 9224289"/>
                <a:gd name="connsiteY2" fmla="*/ 181441 h 3991441"/>
                <a:gd name="connsiteX3" fmla="*/ 0 w 9224289"/>
                <a:gd name="connsiteY3" fmla="*/ 3991441 h 3991441"/>
                <a:gd name="connsiteX4" fmla="*/ 8534400 w 9224289"/>
                <a:gd name="connsiteY4" fmla="*/ 308441 h 3991441"/>
                <a:gd name="connsiteX5" fmla="*/ 8698706 w 9224289"/>
                <a:gd name="connsiteY5" fmla="*/ 181441 h 3991441"/>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8945964"/>
                <a:gd name="connsiteY0" fmla="*/ 329701 h 4139701"/>
                <a:gd name="connsiteX1" fmla="*/ 8539161 w 8945964"/>
                <a:gd name="connsiteY1" fmla="*/ 201114 h 4139701"/>
                <a:gd name="connsiteX2" fmla="*/ 8255000 w 8945964"/>
                <a:gd name="connsiteY2" fmla="*/ 329701 h 4139701"/>
                <a:gd name="connsiteX3" fmla="*/ 0 w 8945964"/>
                <a:gd name="connsiteY3" fmla="*/ 4139701 h 4139701"/>
                <a:gd name="connsiteX4" fmla="*/ 8534400 w 8945964"/>
                <a:gd name="connsiteY4" fmla="*/ 456701 h 4139701"/>
                <a:gd name="connsiteX5" fmla="*/ 8698706 w 8945964"/>
                <a:gd name="connsiteY5" fmla="*/ 329701 h 4139701"/>
                <a:gd name="connsiteX0" fmla="*/ 8698706 w 8698706"/>
                <a:gd name="connsiteY0" fmla="*/ 128606 h 3938606"/>
                <a:gd name="connsiteX1" fmla="*/ 8539161 w 8698706"/>
                <a:gd name="connsiteY1" fmla="*/ 19 h 3938606"/>
                <a:gd name="connsiteX2" fmla="*/ 8255000 w 8698706"/>
                <a:gd name="connsiteY2" fmla="*/ 128606 h 3938606"/>
                <a:gd name="connsiteX3" fmla="*/ 0 w 8698706"/>
                <a:gd name="connsiteY3" fmla="*/ 3938606 h 3938606"/>
                <a:gd name="connsiteX4" fmla="*/ 8534400 w 8698706"/>
                <a:gd name="connsiteY4" fmla="*/ 255606 h 3938606"/>
                <a:gd name="connsiteX5" fmla="*/ 8698706 w 8698706"/>
                <a:gd name="connsiteY5" fmla="*/ 128606 h 3938606"/>
                <a:gd name="connsiteX0" fmla="*/ 8698706 w 8955819"/>
                <a:gd name="connsiteY0" fmla="*/ 340848 h 4150848"/>
                <a:gd name="connsiteX1" fmla="*/ 8564549 w 8955819"/>
                <a:gd name="connsiteY1" fmla="*/ 185077 h 4150848"/>
                <a:gd name="connsiteX2" fmla="*/ 8255000 w 8955819"/>
                <a:gd name="connsiteY2" fmla="*/ 340848 h 4150848"/>
                <a:gd name="connsiteX3" fmla="*/ 0 w 8955819"/>
                <a:gd name="connsiteY3" fmla="*/ 4150848 h 4150848"/>
                <a:gd name="connsiteX4" fmla="*/ 8534400 w 8955819"/>
                <a:gd name="connsiteY4" fmla="*/ 467848 h 4150848"/>
                <a:gd name="connsiteX5" fmla="*/ 8698706 w 8955819"/>
                <a:gd name="connsiteY5" fmla="*/ 340848 h 4150848"/>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71 h 3965771"/>
                <a:gd name="connsiteX1" fmla="*/ 8564549 w 8698706"/>
                <a:gd name="connsiteY1" fmla="*/ 0 h 3965771"/>
                <a:gd name="connsiteX2" fmla="*/ 8255000 w 8698706"/>
                <a:gd name="connsiteY2" fmla="*/ 155771 h 3965771"/>
                <a:gd name="connsiteX3" fmla="*/ 0 w 8698706"/>
                <a:gd name="connsiteY3" fmla="*/ 3965771 h 3965771"/>
                <a:gd name="connsiteX4" fmla="*/ 8534400 w 8698706"/>
                <a:gd name="connsiteY4" fmla="*/ 282771 h 3965771"/>
                <a:gd name="connsiteX5" fmla="*/ 8698706 w 8698706"/>
                <a:gd name="connsiteY5" fmla="*/ 155771 h 3965771"/>
                <a:gd name="connsiteX0" fmla="*/ 8715036 w 8715036"/>
                <a:gd name="connsiteY0" fmla="*/ 204396 h 3965771"/>
                <a:gd name="connsiteX1" fmla="*/ 8564549 w 8715036"/>
                <a:gd name="connsiteY1" fmla="*/ 0 h 3965771"/>
                <a:gd name="connsiteX2" fmla="*/ 8255000 w 8715036"/>
                <a:gd name="connsiteY2" fmla="*/ 155771 h 3965771"/>
                <a:gd name="connsiteX3" fmla="*/ 0 w 8715036"/>
                <a:gd name="connsiteY3" fmla="*/ 3965771 h 3965771"/>
                <a:gd name="connsiteX4" fmla="*/ 8534400 w 8715036"/>
                <a:gd name="connsiteY4" fmla="*/ 282771 h 3965771"/>
                <a:gd name="connsiteX5" fmla="*/ 8715036 w 8715036"/>
                <a:gd name="connsiteY5" fmla="*/ 204396 h 3965771"/>
                <a:gd name="connsiteX0" fmla="*/ 8715036 w 8960485"/>
                <a:gd name="connsiteY0" fmla="*/ 378692 h 4140067"/>
                <a:gd name="connsiteX1" fmla="*/ 8589131 w 8960485"/>
                <a:gd name="connsiteY1" fmla="*/ 161376 h 4140067"/>
                <a:gd name="connsiteX2" fmla="*/ 8255000 w 8960485"/>
                <a:gd name="connsiteY2" fmla="*/ 330067 h 4140067"/>
                <a:gd name="connsiteX3" fmla="*/ 0 w 8960485"/>
                <a:gd name="connsiteY3" fmla="*/ 4140067 h 4140067"/>
                <a:gd name="connsiteX4" fmla="*/ 8534400 w 8960485"/>
                <a:gd name="connsiteY4" fmla="*/ 457067 h 4140067"/>
                <a:gd name="connsiteX5" fmla="*/ 8715036 w 8960485"/>
                <a:gd name="connsiteY5" fmla="*/ 378692 h 4140067"/>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01579 w 8701579"/>
                <a:gd name="connsiteY0" fmla="*/ 202244 h 3978691"/>
                <a:gd name="connsiteX1" fmla="*/ 8589131 w 8701579"/>
                <a:gd name="connsiteY1" fmla="*/ 0 h 3978691"/>
                <a:gd name="connsiteX2" fmla="*/ 8255000 w 8701579"/>
                <a:gd name="connsiteY2" fmla="*/ 168691 h 3978691"/>
                <a:gd name="connsiteX3" fmla="*/ 0 w 8701579"/>
                <a:gd name="connsiteY3" fmla="*/ 3978691 h 3978691"/>
                <a:gd name="connsiteX4" fmla="*/ 8534400 w 8701579"/>
                <a:gd name="connsiteY4" fmla="*/ 295691 h 3978691"/>
                <a:gd name="connsiteX5" fmla="*/ 8701579 w 8701579"/>
                <a:gd name="connsiteY5" fmla="*/ 202244 h 3978691"/>
                <a:gd name="connsiteX0" fmla="*/ 8715038 w 8715038"/>
                <a:gd name="connsiteY0" fmla="*/ 217315 h 3978691"/>
                <a:gd name="connsiteX1" fmla="*/ 8589131 w 8715038"/>
                <a:gd name="connsiteY1" fmla="*/ 0 h 3978691"/>
                <a:gd name="connsiteX2" fmla="*/ 8255000 w 8715038"/>
                <a:gd name="connsiteY2" fmla="*/ 168691 h 3978691"/>
                <a:gd name="connsiteX3" fmla="*/ 0 w 8715038"/>
                <a:gd name="connsiteY3" fmla="*/ 3978691 h 3978691"/>
                <a:gd name="connsiteX4" fmla="*/ 8534400 w 8715038"/>
                <a:gd name="connsiteY4" fmla="*/ 295691 h 3978691"/>
                <a:gd name="connsiteX5" fmla="*/ 8715038 w 8715038"/>
                <a:gd name="connsiteY5" fmla="*/ 217315 h 3978691"/>
                <a:gd name="connsiteX0" fmla="*/ 8715576 w 8715576"/>
                <a:gd name="connsiteY0" fmla="*/ 207805 h 3978691"/>
                <a:gd name="connsiteX1" fmla="*/ 8589131 w 8715576"/>
                <a:gd name="connsiteY1" fmla="*/ 0 h 3978691"/>
                <a:gd name="connsiteX2" fmla="*/ 8255000 w 8715576"/>
                <a:gd name="connsiteY2" fmla="*/ 168691 h 3978691"/>
                <a:gd name="connsiteX3" fmla="*/ 0 w 8715576"/>
                <a:gd name="connsiteY3" fmla="*/ 3978691 h 3978691"/>
                <a:gd name="connsiteX4" fmla="*/ 8534400 w 8715576"/>
                <a:gd name="connsiteY4" fmla="*/ 295691 h 3978691"/>
                <a:gd name="connsiteX5" fmla="*/ 8715576 w 8715576"/>
                <a:gd name="connsiteY5" fmla="*/ 207805 h 397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15576" h="3978691">
                  <a:moveTo>
                    <a:pt x="8715576" y="207805"/>
                  </a:moveTo>
                  <a:lnTo>
                    <a:pt x="8589131" y="0"/>
                  </a:lnTo>
                  <a:cubicBezTo>
                    <a:pt x="8477754" y="56230"/>
                    <a:pt x="8403083" y="100793"/>
                    <a:pt x="8255000" y="168691"/>
                  </a:cubicBezTo>
                  <a:lnTo>
                    <a:pt x="0" y="3978691"/>
                  </a:lnTo>
                  <a:lnTo>
                    <a:pt x="8534400" y="295691"/>
                  </a:lnTo>
                  <a:lnTo>
                    <a:pt x="8715576" y="207805"/>
                  </a:lnTo>
                  <a:close/>
                </a:path>
              </a:pathLst>
            </a:custGeom>
            <a:gradFill>
              <a:gsLst>
                <a:gs pos="12000">
                  <a:srgbClr val="30CAC6"/>
                </a:gs>
                <a:gs pos="54000">
                  <a:schemeClr val="bg1">
                    <a:alpha val="28000"/>
                  </a:schemeClr>
                </a:gs>
              </a:gsLst>
              <a:lin ang="5400000" scaled="1"/>
            </a:gra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74" name="组合 73"/>
            <p:cNvGrpSpPr/>
            <p:nvPr/>
          </p:nvGrpSpPr>
          <p:grpSpPr>
            <a:xfrm rot="17796269">
              <a:off x="6466959" y="-2143137"/>
              <a:ext cx="715213" cy="485986"/>
              <a:chOff x="16736092" y="-2874687"/>
              <a:chExt cx="1742884" cy="1184286"/>
            </a:xfrm>
          </p:grpSpPr>
          <p:sp>
            <p:nvSpPr>
              <p:cNvPr id="75" name="任意多边形 74"/>
              <p:cNvSpPr/>
              <p:nvPr/>
            </p:nvSpPr>
            <p:spPr>
              <a:xfrm>
                <a:off x="16736092" y="-2874687"/>
                <a:ext cx="1742884" cy="1184286"/>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6" name="椭圆 75"/>
              <p:cNvSpPr/>
              <p:nvPr/>
            </p:nvSpPr>
            <p:spPr>
              <a:xfrm>
                <a:off x="17746006" y="-2650605"/>
                <a:ext cx="276717" cy="276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nvGrpSpPr>
          <p:cNvPr id="15" name="组合 14"/>
          <p:cNvGrpSpPr/>
          <p:nvPr/>
        </p:nvGrpSpPr>
        <p:grpSpPr>
          <a:xfrm>
            <a:off x="5003853" y="2442964"/>
            <a:ext cx="4886538" cy="1785642"/>
            <a:chOff x="4422562" y="2323177"/>
            <a:chExt cx="4886538" cy="1785642"/>
          </a:xfrm>
        </p:grpSpPr>
        <p:sp>
          <p:nvSpPr>
            <p:cNvPr id="16" name="文本框 15"/>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01</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7" name="文本框 16"/>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8" name="文本框 17"/>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32870128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2056</Words>
  <Application>Microsoft Office PowerPoint</Application>
  <PresentationFormat>宽屏</PresentationFormat>
  <Paragraphs>258</Paragraphs>
  <Slides>25</Slides>
  <Notes>25</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 </vt:lpstr>
      <vt:lpstr>CorpoA</vt:lpstr>
      <vt:lpstr>创艺简细圆</vt:lpstr>
      <vt:lpstr>等线</vt:lpstr>
      <vt:lpstr>方正细珊瑚繁体</vt:lpstr>
      <vt:lpstr>汉仪菱心体简</vt:lpstr>
      <vt:lpstr>宋体</vt:lpstr>
      <vt:lpstr>碳纤维正粗黑简体</vt:lpstr>
      <vt:lpstr>微软雅黑</vt:lpstr>
      <vt:lpstr>Arial</vt:lpstr>
      <vt:lpstr>Helvetica</vt:lpstr>
      <vt:lpstr>Segoe UI Black</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Administrator</cp:lastModifiedBy>
  <cp:revision>14</cp:revision>
  <dcterms:created xsi:type="dcterms:W3CDTF">2017-07-11T08:35:21Z</dcterms:created>
  <dcterms:modified xsi:type="dcterms:W3CDTF">2017-10-26T06:59:28Z</dcterms:modified>
</cp:coreProperties>
</file>